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6" r:id="rId1"/>
  </p:sldMasterIdLst>
  <p:notesMasterIdLst>
    <p:notesMasterId r:id="rId27"/>
  </p:notesMasterIdLst>
  <p:sldIdLst>
    <p:sldId id="336" r:id="rId2"/>
    <p:sldId id="260" r:id="rId3"/>
    <p:sldId id="355" r:id="rId4"/>
    <p:sldId id="337" r:id="rId5"/>
    <p:sldId id="270" r:id="rId6"/>
    <p:sldId id="357" r:id="rId7"/>
    <p:sldId id="339" r:id="rId8"/>
    <p:sldId id="263" r:id="rId9"/>
    <p:sldId id="358" r:id="rId10"/>
    <p:sldId id="341" r:id="rId11"/>
    <p:sldId id="338" r:id="rId12"/>
    <p:sldId id="340" r:id="rId13"/>
    <p:sldId id="266" r:id="rId14"/>
    <p:sldId id="273" r:id="rId15"/>
    <p:sldId id="262" r:id="rId16"/>
    <p:sldId id="261" r:id="rId17"/>
    <p:sldId id="275" r:id="rId18"/>
    <p:sldId id="343" r:id="rId19"/>
    <p:sldId id="344" r:id="rId20"/>
    <p:sldId id="345" r:id="rId21"/>
    <p:sldId id="348" r:id="rId22"/>
    <p:sldId id="351" r:id="rId23"/>
    <p:sldId id="349" r:id="rId24"/>
    <p:sldId id="354" r:id="rId25"/>
    <p:sldId id="359" r:id="rId26"/>
  </p:sldIdLst>
  <p:sldSz cx="9906000" cy="6858000" type="A4"/>
  <p:notesSz cx="6797675" cy="9926638"/>
  <p:embeddedFontLst>
    <p:embeddedFont>
      <p:font typeface="Tahoma" pitchFamily="34" charset="0"/>
      <p:regular r:id="rId28"/>
      <p:bold r:id="rId29"/>
    </p:embeddedFont>
    <p:embeddedFont>
      <p:font typeface="Verdana" pitchFamily="34" charset="0"/>
      <p:regular r:id="rId30"/>
      <p:bold r:id="rId31"/>
      <p:italic r:id="rId32"/>
      <p:boldItalic r:id="rId33"/>
    </p:embeddedFont>
    <p:embeddedFont>
      <p:font typeface="Georgia" pitchFamily="18" charset="0"/>
      <p:regular r:id="rId34"/>
      <p:bold r:id="rId35"/>
      <p:italic r:id="rId36"/>
      <p:boldItalic r:id="rId37"/>
    </p:embeddedFont>
    <p:embeddedFont>
      <p:font typeface="Calibri"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312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A92AE"/>
    <a:srgbClr val="54ACD2"/>
    <a:srgbClr val="AA1E2D"/>
    <a:srgbClr val="006880"/>
    <a:srgbClr val="FFFFFF"/>
    <a:srgbClr val="1C56AC"/>
    <a:srgbClr val="AD1B9F"/>
    <a:srgbClr val="3F1EAA"/>
    <a:srgbClr val="9265B8"/>
    <a:srgbClr val="EC6B5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AF936AD-38D3-4711-97A2-A0BAF4233AF3}">
  <a:tblStyle styleId="{EAF936AD-38D3-4711-97A2-A0BAF4233AF3}"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E7E7"/>
          </a:solidFill>
        </a:fill>
      </a:tcStyle>
    </a:wholeTbl>
    <a:band1H>
      <a:tcTxStyle b="off" i="off"/>
      <a:tcStyle>
        <a:tcBdr/>
        <a:fill>
          <a:solidFill>
            <a:srgbClr val="E2CBCC"/>
          </a:solidFill>
        </a:fill>
      </a:tcStyle>
    </a:band1H>
    <a:band2H>
      <a:tcTxStyle b="off" i="off"/>
      <a:tcStyle>
        <a:tcBdr/>
      </a:tcStyle>
    </a:band2H>
    <a:band1V>
      <a:tcTxStyle b="off" i="off"/>
      <a:tcStyle>
        <a:tcBdr/>
        <a:fill>
          <a:solidFill>
            <a:srgbClr val="E2CBCC"/>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ED298F7C-D412-45FF-B54C-87B0787BE4C4}"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274" autoAdjust="0"/>
    <p:restoredTop sz="82918" autoAdjust="0"/>
  </p:normalViewPr>
  <p:slideViewPr>
    <p:cSldViewPr snapToGrid="0">
      <p:cViewPr varScale="1">
        <p:scale>
          <a:sx n="60" d="100"/>
          <a:sy n="60" d="100"/>
        </p:scale>
        <p:origin x="-1602" y="-84"/>
      </p:cViewPr>
      <p:guideLst>
        <p:guide orient="horz" pos="2160"/>
        <p:guide pos="312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F857DA-B015-48BB-8D3B-0E3B0E6F4E9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S"/>
        </a:p>
      </dgm:t>
    </dgm:pt>
    <dgm:pt modelId="{A242B2F9-DB0E-4839-9EDD-0A480D42DF5B}">
      <dgm:prSet phldrT="[Texto]"/>
      <dgm:spPr/>
      <dgm:t>
        <a:bodyPr/>
        <a:lstStyle/>
        <a:p>
          <a:r>
            <a:rPr lang="fr-FR" dirty="0" smtClean="0"/>
            <a:t>Composants critiques</a:t>
          </a:r>
          <a:endParaRPr lang="es-ES" dirty="0"/>
        </a:p>
      </dgm:t>
    </dgm:pt>
    <dgm:pt modelId="{7DAFD4DD-BB8C-4736-9FC5-5DE474E25916}" type="parTrans" cxnId="{A2B7B520-F8CE-48F6-B5DE-D1E56638B34D}">
      <dgm:prSet/>
      <dgm:spPr/>
      <dgm:t>
        <a:bodyPr/>
        <a:lstStyle/>
        <a:p>
          <a:endParaRPr lang="es-ES"/>
        </a:p>
      </dgm:t>
    </dgm:pt>
    <dgm:pt modelId="{CA44D497-0DC9-463C-83CB-2534BCB235EC}" type="sibTrans" cxnId="{A2B7B520-F8CE-48F6-B5DE-D1E56638B34D}">
      <dgm:prSet/>
      <dgm:spPr/>
      <dgm:t>
        <a:bodyPr/>
        <a:lstStyle/>
        <a:p>
          <a:endParaRPr lang="es-ES"/>
        </a:p>
      </dgm:t>
    </dgm:pt>
    <dgm:pt modelId="{08A17001-3ECA-477F-9960-B39D649D8AC7}">
      <dgm:prSet phldrT="[Texto]" custT="1"/>
      <dgm:spPr>
        <a:solidFill>
          <a:srgbClr val="AA1E2D"/>
        </a:solidFill>
      </dgm:spPr>
      <dgm:t>
        <a:bodyPr/>
        <a:lstStyle/>
        <a:p>
          <a:r>
            <a:rPr lang="fr-FR" sz="1200" dirty="0" smtClean="0"/>
            <a:t>La gouvernance</a:t>
          </a:r>
          <a:endParaRPr lang="es-ES" sz="1200" dirty="0"/>
        </a:p>
      </dgm:t>
    </dgm:pt>
    <dgm:pt modelId="{78A75203-0CE1-4D30-81F4-51AD3E6DE9A0}" type="parTrans" cxnId="{EE92CE31-2659-437C-A2A6-CB397233E2F3}">
      <dgm:prSet/>
      <dgm:spPr/>
      <dgm:t>
        <a:bodyPr/>
        <a:lstStyle/>
        <a:p>
          <a:endParaRPr lang="es-ES"/>
        </a:p>
      </dgm:t>
    </dgm:pt>
    <dgm:pt modelId="{F93CC521-0B63-4CC0-BEBD-E75AE7D5C7B4}" type="sibTrans" cxnId="{EE92CE31-2659-437C-A2A6-CB397233E2F3}">
      <dgm:prSet/>
      <dgm:spPr/>
      <dgm:t>
        <a:bodyPr/>
        <a:lstStyle/>
        <a:p>
          <a:endParaRPr lang="es-ES"/>
        </a:p>
      </dgm:t>
    </dgm:pt>
    <dgm:pt modelId="{C6E65EF4-F046-46AB-8CA3-8B32D492DAEC}">
      <dgm:prSet phldrT="[Texto]" custT="1"/>
      <dgm:spPr>
        <a:solidFill>
          <a:srgbClr val="AB1D64"/>
        </a:solidFill>
      </dgm:spPr>
      <dgm:t>
        <a:bodyPr/>
        <a:lstStyle/>
        <a:p>
          <a:r>
            <a:rPr lang="fr-FR" sz="1200" dirty="0" smtClean="0"/>
            <a:t>Programme (s) d'évaluation des risques</a:t>
          </a:r>
          <a:endParaRPr lang="es-ES" sz="1200" dirty="0"/>
        </a:p>
      </dgm:t>
    </dgm:pt>
    <dgm:pt modelId="{B972726F-B8AA-4EEF-ABBE-A0D79B1FD2B9}" type="parTrans" cxnId="{9706A18F-EC37-4BF0-BB10-15631F3EFCE9}">
      <dgm:prSet/>
      <dgm:spPr/>
      <dgm:t>
        <a:bodyPr/>
        <a:lstStyle/>
        <a:p>
          <a:endParaRPr lang="es-ES"/>
        </a:p>
      </dgm:t>
    </dgm:pt>
    <dgm:pt modelId="{47EE6804-066A-45EE-9641-C3960B6BACFF}" type="sibTrans" cxnId="{9706A18F-EC37-4BF0-BB10-15631F3EFCE9}">
      <dgm:prSet/>
      <dgm:spPr/>
      <dgm:t>
        <a:bodyPr/>
        <a:lstStyle/>
        <a:p>
          <a:endParaRPr lang="es-ES"/>
        </a:p>
      </dgm:t>
    </dgm:pt>
    <dgm:pt modelId="{0DAF85B7-4D33-40D5-A443-7E16C0846263}">
      <dgm:prSet phldrT="[Texto]" custT="1"/>
      <dgm:spPr>
        <a:solidFill>
          <a:srgbClr val="AD1B9F"/>
        </a:solidFill>
      </dgm:spPr>
      <dgm:t>
        <a:bodyPr/>
        <a:lstStyle/>
        <a:p>
          <a:r>
            <a:rPr lang="fr-FR" sz="1200" dirty="0" smtClean="0"/>
            <a:t>Politiques, procédures et contrôles</a:t>
          </a:r>
          <a:endParaRPr lang="es-ES" sz="1200" dirty="0"/>
        </a:p>
      </dgm:t>
    </dgm:pt>
    <dgm:pt modelId="{59264930-19CB-4E6C-B5D8-669D8444FD2E}" type="parTrans" cxnId="{774B187E-D26D-4502-A235-3475F690BE34}">
      <dgm:prSet/>
      <dgm:spPr/>
      <dgm:t>
        <a:bodyPr/>
        <a:lstStyle/>
        <a:p>
          <a:endParaRPr lang="es-ES"/>
        </a:p>
      </dgm:t>
    </dgm:pt>
    <dgm:pt modelId="{9AA01613-D3CA-4AA6-8173-FBC2009EC42D}" type="sibTrans" cxnId="{774B187E-D26D-4502-A235-3475F690BE34}">
      <dgm:prSet/>
      <dgm:spPr/>
      <dgm:t>
        <a:bodyPr/>
        <a:lstStyle/>
        <a:p>
          <a:endParaRPr lang="es-ES"/>
        </a:p>
      </dgm:t>
    </dgm:pt>
    <dgm:pt modelId="{ADDB1926-7530-4A6C-8C81-E69E4D8C7D47}">
      <dgm:prSet phldrT="[Texto]" custT="1"/>
      <dgm:spPr>
        <a:solidFill>
          <a:srgbClr val="891DAB"/>
        </a:solidFill>
      </dgm:spPr>
      <dgm:t>
        <a:bodyPr/>
        <a:lstStyle/>
        <a:p>
          <a:r>
            <a:rPr lang="fr-FR" sz="1200" dirty="0" smtClean="0"/>
            <a:t>Surveillance de la conformité et tests</a:t>
          </a:r>
          <a:endParaRPr lang="es-ES" sz="1200" dirty="0"/>
        </a:p>
      </dgm:t>
    </dgm:pt>
    <dgm:pt modelId="{A6A30C81-B5DF-4259-AB8F-7075EDB449E3}" type="parTrans" cxnId="{507AE15E-3CDF-4AE7-823C-C440F8D50DE3}">
      <dgm:prSet/>
      <dgm:spPr/>
      <dgm:t>
        <a:bodyPr/>
        <a:lstStyle/>
        <a:p>
          <a:endParaRPr lang="es-ES"/>
        </a:p>
      </dgm:t>
    </dgm:pt>
    <dgm:pt modelId="{3C53F60B-0752-4DDD-AF45-6A75F7677285}" type="sibTrans" cxnId="{507AE15E-3CDF-4AE7-823C-C440F8D50DE3}">
      <dgm:prSet/>
      <dgm:spPr/>
      <dgm:t>
        <a:bodyPr/>
        <a:lstStyle/>
        <a:p>
          <a:endParaRPr lang="es-ES"/>
        </a:p>
      </dgm:t>
    </dgm:pt>
    <dgm:pt modelId="{2FC711C2-1C73-4EA1-972C-FDBC66EA7059}">
      <dgm:prSet phldrT="[Texto]" custT="1"/>
      <dgm:spPr>
        <a:solidFill>
          <a:srgbClr val="3F1EAA"/>
        </a:solidFill>
      </dgm:spPr>
      <dgm:t>
        <a:bodyPr/>
        <a:lstStyle/>
        <a:p>
          <a:r>
            <a:rPr lang="fr-FR" sz="1100" dirty="0" err="1" smtClean="0"/>
            <a:t>Reporting</a:t>
          </a:r>
          <a:r>
            <a:rPr lang="fr-FR" sz="1100" dirty="0" smtClean="0"/>
            <a:t> et communication</a:t>
          </a:r>
          <a:endParaRPr lang="es-ES" sz="1100" dirty="0"/>
        </a:p>
      </dgm:t>
    </dgm:pt>
    <dgm:pt modelId="{1490A634-829D-4FEC-8ECB-6A8151B5C12F}" type="parTrans" cxnId="{577CD02F-A925-4CF5-BF6E-EE73A51A59D7}">
      <dgm:prSet/>
      <dgm:spPr/>
      <dgm:t>
        <a:bodyPr/>
        <a:lstStyle/>
        <a:p>
          <a:endParaRPr lang="es-ES"/>
        </a:p>
      </dgm:t>
    </dgm:pt>
    <dgm:pt modelId="{564EF14A-5070-45EE-A8AB-AA86B3E03617}" type="sibTrans" cxnId="{577CD02F-A925-4CF5-BF6E-EE73A51A59D7}">
      <dgm:prSet/>
      <dgm:spPr/>
      <dgm:t>
        <a:bodyPr/>
        <a:lstStyle/>
        <a:p>
          <a:endParaRPr lang="es-ES"/>
        </a:p>
      </dgm:t>
    </dgm:pt>
    <dgm:pt modelId="{F98A770A-9A91-4E05-A5B2-7CB1DCAD3B6E}">
      <dgm:prSet phldrT="[Texto]" custT="1"/>
      <dgm:spPr>
        <a:solidFill>
          <a:srgbClr val="1C56AC"/>
        </a:solidFill>
      </dgm:spPr>
      <dgm:t>
        <a:bodyPr/>
        <a:lstStyle/>
        <a:p>
          <a:r>
            <a:rPr lang="fr-FR" sz="1200" dirty="0" smtClean="0"/>
            <a:t>Formation à la conformité</a:t>
          </a:r>
          <a:endParaRPr lang="es-ES" sz="1200" dirty="0"/>
        </a:p>
      </dgm:t>
    </dgm:pt>
    <dgm:pt modelId="{8B8B3741-B64A-4378-9981-87751F00A1C9}" type="parTrans" cxnId="{554A1D3C-A3D8-4E4A-885E-2F986957E903}">
      <dgm:prSet/>
      <dgm:spPr/>
      <dgm:t>
        <a:bodyPr/>
        <a:lstStyle/>
        <a:p>
          <a:endParaRPr lang="es-ES"/>
        </a:p>
      </dgm:t>
    </dgm:pt>
    <dgm:pt modelId="{7E83948D-1C6D-4288-9704-7A20422F467C}" type="sibTrans" cxnId="{554A1D3C-A3D8-4E4A-885E-2F986957E903}">
      <dgm:prSet/>
      <dgm:spPr/>
      <dgm:t>
        <a:bodyPr/>
        <a:lstStyle/>
        <a:p>
          <a:endParaRPr lang="es-ES"/>
        </a:p>
      </dgm:t>
    </dgm:pt>
    <dgm:pt modelId="{61FE040E-E86D-492E-96AF-4A7F69B07982}">
      <dgm:prSet phldrT="[Texto]" custT="1"/>
      <dgm:spPr>
        <a:solidFill>
          <a:srgbClr val="1A92AE"/>
        </a:solidFill>
      </dgm:spPr>
      <dgm:t>
        <a:bodyPr/>
        <a:lstStyle/>
        <a:p>
          <a:r>
            <a:rPr lang="fr-FR" sz="1200" dirty="0" smtClean="0"/>
            <a:t>Technologie de conformité</a:t>
          </a:r>
          <a:endParaRPr lang="es-ES" sz="1200" dirty="0"/>
        </a:p>
      </dgm:t>
    </dgm:pt>
    <dgm:pt modelId="{7A861950-BDDE-4E7E-A144-3D5987AE29CD}" type="parTrans" cxnId="{34A5C0CC-D29D-4F67-BF5C-5F65C253768F}">
      <dgm:prSet/>
      <dgm:spPr/>
      <dgm:t>
        <a:bodyPr/>
        <a:lstStyle/>
        <a:p>
          <a:endParaRPr lang="es-ES"/>
        </a:p>
      </dgm:t>
    </dgm:pt>
    <dgm:pt modelId="{6681B9C5-3CB5-4E6A-8849-BF3CA31EAEF5}" type="sibTrans" cxnId="{34A5C0CC-D29D-4F67-BF5C-5F65C253768F}">
      <dgm:prSet/>
      <dgm:spPr/>
      <dgm:t>
        <a:bodyPr/>
        <a:lstStyle/>
        <a:p>
          <a:endParaRPr lang="es-ES"/>
        </a:p>
      </dgm:t>
    </dgm:pt>
    <dgm:pt modelId="{EBC57139-5AC2-4FDA-8EED-5E42837E759B}">
      <dgm:prSet phldrT="[Texto]" custT="1"/>
      <dgm:spPr>
        <a:solidFill>
          <a:srgbClr val="54ACD2"/>
        </a:solidFill>
      </dgm:spPr>
      <dgm:t>
        <a:bodyPr/>
        <a:lstStyle/>
        <a:p>
          <a:r>
            <a:rPr lang="fr-FR" sz="1200" dirty="0" smtClean="0"/>
            <a:t>Interaction réglementaire et coordination</a:t>
          </a:r>
          <a:endParaRPr lang="es-ES" sz="1200" dirty="0"/>
        </a:p>
      </dgm:t>
    </dgm:pt>
    <dgm:pt modelId="{80FF4B80-9D36-4BCB-94E1-97FBF993E2B2}" type="parTrans" cxnId="{CE552E71-E4DA-4341-9FFC-874BA0948FDE}">
      <dgm:prSet/>
      <dgm:spPr/>
      <dgm:t>
        <a:bodyPr/>
        <a:lstStyle/>
        <a:p>
          <a:endParaRPr lang="es-ES"/>
        </a:p>
      </dgm:t>
    </dgm:pt>
    <dgm:pt modelId="{E3F82F1D-9D6F-4A91-BBDF-1CAB0FB0899B}" type="sibTrans" cxnId="{CE552E71-E4DA-4341-9FFC-874BA0948FDE}">
      <dgm:prSet/>
      <dgm:spPr/>
      <dgm:t>
        <a:bodyPr/>
        <a:lstStyle/>
        <a:p>
          <a:endParaRPr lang="es-ES"/>
        </a:p>
      </dgm:t>
    </dgm:pt>
    <dgm:pt modelId="{76BE472E-2423-48C7-915F-9EE20993D1A9}" type="pres">
      <dgm:prSet presAssocID="{73F857DA-B015-48BB-8D3B-0E3B0E6F4E95}" presName="Name0" presStyleCnt="0">
        <dgm:presLayoutVars>
          <dgm:chMax val="1"/>
          <dgm:dir/>
          <dgm:animLvl val="ctr"/>
          <dgm:resizeHandles val="exact"/>
        </dgm:presLayoutVars>
      </dgm:prSet>
      <dgm:spPr/>
      <dgm:t>
        <a:bodyPr/>
        <a:lstStyle/>
        <a:p>
          <a:endParaRPr lang="es-ES"/>
        </a:p>
      </dgm:t>
    </dgm:pt>
    <dgm:pt modelId="{6FF3CE05-D372-47AB-B253-0AA35466E9CA}" type="pres">
      <dgm:prSet presAssocID="{A242B2F9-DB0E-4839-9EDD-0A480D42DF5B}" presName="centerShape" presStyleLbl="node0" presStyleIdx="0" presStyleCnt="1" custScaleX="219866" custScaleY="219866"/>
      <dgm:spPr/>
      <dgm:t>
        <a:bodyPr/>
        <a:lstStyle/>
        <a:p>
          <a:endParaRPr lang="es-ES"/>
        </a:p>
      </dgm:t>
    </dgm:pt>
    <dgm:pt modelId="{03CB5D6F-6F36-470D-9496-4DBCA5D8A44B}" type="pres">
      <dgm:prSet presAssocID="{08A17001-3ECA-477F-9960-B39D649D8AC7}" presName="node" presStyleLbl="node1" presStyleIdx="0" presStyleCnt="8" custScaleX="139501" custScaleY="139501">
        <dgm:presLayoutVars>
          <dgm:bulletEnabled val="1"/>
        </dgm:presLayoutVars>
      </dgm:prSet>
      <dgm:spPr/>
      <dgm:t>
        <a:bodyPr/>
        <a:lstStyle/>
        <a:p>
          <a:endParaRPr lang="es-ES"/>
        </a:p>
      </dgm:t>
    </dgm:pt>
    <dgm:pt modelId="{B9E4BD1C-849A-4487-8662-3BD8E502643F}" type="pres">
      <dgm:prSet presAssocID="{08A17001-3ECA-477F-9960-B39D649D8AC7}" presName="dummy" presStyleCnt="0"/>
      <dgm:spPr/>
    </dgm:pt>
    <dgm:pt modelId="{EBE93C30-1D4F-4367-BCF7-07D836B018D4}" type="pres">
      <dgm:prSet presAssocID="{F93CC521-0B63-4CC0-BEBD-E75AE7D5C7B4}" presName="sibTrans" presStyleLbl="sibTrans2D1" presStyleIdx="0" presStyleCnt="8"/>
      <dgm:spPr/>
      <dgm:t>
        <a:bodyPr/>
        <a:lstStyle/>
        <a:p>
          <a:endParaRPr lang="es-ES"/>
        </a:p>
      </dgm:t>
    </dgm:pt>
    <dgm:pt modelId="{372F8D69-35D6-4E32-96DB-690DFBAA4385}" type="pres">
      <dgm:prSet presAssocID="{C6E65EF4-F046-46AB-8CA3-8B32D492DAEC}" presName="node" presStyleLbl="node1" presStyleIdx="1" presStyleCnt="8" custScaleX="139501" custScaleY="139501">
        <dgm:presLayoutVars>
          <dgm:bulletEnabled val="1"/>
        </dgm:presLayoutVars>
      </dgm:prSet>
      <dgm:spPr/>
      <dgm:t>
        <a:bodyPr/>
        <a:lstStyle/>
        <a:p>
          <a:endParaRPr lang="es-ES"/>
        </a:p>
      </dgm:t>
    </dgm:pt>
    <dgm:pt modelId="{34B769B9-DEC9-4791-8A88-150224C24B1D}" type="pres">
      <dgm:prSet presAssocID="{C6E65EF4-F046-46AB-8CA3-8B32D492DAEC}" presName="dummy" presStyleCnt="0"/>
      <dgm:spPr/>
    </dgm:pt>
    <dgm:pt modelId="{8A3502E3-342D-47D0-83F2-7EEAA7E9F06D}" type="pres">
      <dgm:prSet presAssocID="{47EE6804-066A-45EE-9641-C3960B6BACFF}" presName="sibTrans" presStyleLbl="sibTrans2D1" presStyleIdx="1" presStyleCnt="8"/>
      <dgm:spPr/>
      <dgm:t>
        <a:bodyPr/>
        <a:lstStyle/>
        <a:p>
          <a:endParaRPr lang="es-ES"/>
        </a:p>
      </dgm:t>
    </dgm:pt>
    <dgm:pt modelId="{45D6DD7F-D155-4B84-B3E4-EF09C525F5E5}" type="pres">
      <dgm:prSet presAssocID="{0DAF85B7-4D33-40D5-A443-7E16C0846263}" presName="node" presStyleLbl="node1" presStyleIdx="2" presStyleCnt="8" custScaleX="139501" custScaleY="139501">
        <dgm:presLayoutVars>
          <dgm:bulletEnabled val="1"/>
        </dgm:presLayoutVars>
      </dgm:prSet>
      <dgm:spPr/>
      <dgm:t>
        <a:bodyPr/>
        <a:lstStyle/>
        <a:p>
          <a:endParaRPr lang="es-ES"/>
        </a:p>
      </dgm:t>
    </dgm:pt>
    <dgm:pt modelId="{F26224A0-13D6-4CF3-AA9D-FCD6BEB19294}" type="pres">
      <dgm:prSet presAssocID="{0DAF85B7-4D33-40D5-A443-7E16C0846263}" presName="dummy" presStyleCnt="0"/>
      <dgm:spPr/>
    </dgm:pt>
    <dgm:pt modelId="{9E07D19F-ED76-4240-AC14-367E7E48C9CC}" type="pres">
      <dgm:prSet presAssocID="{9AA01613-D3CA-4AA6-8173-FBC2009EC42D}" presName="sibTrans" presStyleLbl="sibTrans2D1" presStyleIdx="2" presStyleCnt="8"/>
      <dgm:spPr/>
      <dgm:t>
        <a:bodyPr/>
        <a:lstStyle/>
        <a:p>
          <a:endParaRPr lang="es-ES"/>
        </a:p>
      </dgm:t>
    </dgm:pt>
    <dgm:pt modelId="{EF7CEF07-E0AA-4B71-AAF7-8A4C34347F09}" type="pres">
      <dgm:prSet presAssocID="{ADDB1926-7530-4A6C-8C81-E69E4D8C7D47}" presName="node" presStyleLbl="node1" presStyleIdx="3" presStyleCnt="8" custScaleX="139501" custScaleY="139501">
        <dgm:presLayoutVars>
          <dgm:bulletEnabled val="1"/>
        </dgm:presLayoutVars>
      </dgm:prSet>
      <dgm:spPr/>
      <dgm:t>
        <a:bodyPr/>
        <a:lstStyle/>
        <a:p>
          <a:endParaRPr lang="es-ES"/>
        </a:p>
      </dgm:t>
    </dgm:pt>
    <dgm:pt modelId="{386EBADC-F3BE-440F-B31D-D99AD393A683}" type="pres">
      <dgm:prSet presAssocID="{ADDB1926-7530-4A6C-8C81-E69E4D8C7D47}" presName="dummy" presStyleCnt="0"/>
      <dgm:spPr/>
    </dgm:pt>
    <dgm:pt modelId="{631FDB97-24FD-44AA-8EF6-27AA3AB9EB88}" type="pres">
      <dgm:prSet presAssocID="{3C53F60B-0752-4DDD-AF45-6A75F7677285}" presName="sibTrans" presStyleLbl="sibTrans2D1" presStyleIdx="3" presStyleCnt="8"/>
      <dgm:spPr/>
      <dgm:t>
        <a:bodyPr/>
        <a:lstStyle/>
        <a:p>
          <a:endParaRPr lang="es-ES"/>
        </a:p>
      </dgm:t>
    </dgm:pt>
    <dgm:pt modelId="{E0AC73E7-8CF6-4905-B3BA-511D294BF058}" type="pres">
      <dgm:prSet presAssocID="{2FC711C2-1C73-4EA1-972C-FDBC66EA7059}" presName="node" presStyleLbl="node1" presStyleIdx="4" presStyleCnt="8" custScaleX="139501" custScaleY="139501">
        <dgm:presLayoutVars>
          <dgm:bulletEnabled val="1"/>
        </dgm:presLayoutVars>
      </dgm:prSet>
      <dgm:spPr/>
      <dgm:t>
        <a:bodyPr/>
        <a:lstStyle/>
        <a:p>
          <a:endParaRPr lang="es-ES"/>
        </a:p>
      </dgm:t>
    </dgm:pt>
    <dgm:pt modelId="{DC257D96-F462-47AB-86A8-1E0FE6E7D828}" type="pres">
      <dgm:prSet presAssocID="{2FC711C2-1C73-4EA1-972C-FDBC66EA7059}" presName="dummy" presStyleCnt="0"/>
      <dgm:spPr/>
    </dgm:pt>
    <dgm:pt modelId="{0A911965-2646-4137-9D0E-4E1B6271E862}" type="pres">
      <dgm:prSet presAssocID="{564EF14A-5070-45EE-A8AB-AA86B3E03617}" presName="sibTrans" presStyleLbl="sibTrans2D1" presStyleIdx="4" presStyleCnt="8"/>
      <dgm:spPr/>
      <dgm:t>
        <a:bodyPr/>
        <a:lstStyle/>
        <a:p>
          <a:endParaRPr lang="es-ES"/>
        </a:p>
      </dgm:t>
    </dgm:pt>
    <dgm:pt modelId="{4F848D3E-108A-4021-AC44-19B4BBB8D805}" type="pres">
      <dgm:prSet presAssocID="{F98A770A-9A91-4E05-A5B2-7CB1DCAD3B6E}" presName="node" presStyleLbl="node1" presStyleIdx="5" presStyleCnt="8" custScaleX="139501" custScaleY="139501">
        <dgm:presLayoutVars>
          <dgm:bulletEnabled val="1"/>
        </dgm:presLayoutVars>
      </dgm:prSet>
      <dgm:spPr/>
      <dgm:t>
        <a:bodyPr/>
        <a:lstStyle/>
        <a:p>
          <a:endParaRPr lang="es-ES"/>
        </a:p>
      </dgm:t>
    </dgm:pt>
    <dgm:pt modelId="{DAF333F5-FC36-48AE-8AB1-5FE484924F82}" type="pres">
      <dgm:prSet presAssocID="{F98A770A-9A91-4E05-A5B2-7CB1DCAD3B6E}" presName="dummy" presStyleCnt="0"/>
      <dgm:spPr/>
    </dgm:pt>
    <dgm:pt modelId="{8C9FC340-703B-44FA-9705-1870BD3E6FF3}" type="pres">
      <dgm:prSet presAssocID="{7E83948D-1C6D-4288-9704-7A20422F467C}" presName="sibTrans" presStyleLbl="sibTrans2D1" presStyleIdx="5" presStyleCnt="8"/>
      <dgm:spPr/>
      <dgm:t>
        <a:bodyPr/>
        <a:lstStyle/>
        <a:p>
          <a:endParaRPr lang="es-ES"/>
        </a:p>
      </dgm:t>
    </dgm:pt>
    <dgm:pt modelId="{5CE1C1AD-2581-4A56-A8A1-36335656803F}" type="pres">
      <dgm:prSet presAssocID="{61FE040E-E86D-492E-96AF-4A7F69B07982}" presName="node" presStyleLbl="node1" presStyleIdx="6" presStyleCnt="8" custScaleX="139501" custScaleY="139501">
        <dgm:presLayoutVars>
          <dgm:bulletEnabled val="1"/>
        </dgm:presLayoutVars>
      </dgm:prSet>
      <dgm:spPr/>
      <dgm:t>
        <a:bodyPr/>
        <a:lstStyle/>
        <a:p>
          <a:endParaRPr lang="es-ES"/>
        </a:p>
      </dgm:t>
    </dgm:pt>
    <dgm:pt modelId="{FB06B686-31B7-4065-823E-1197D1C1E189}" type="pres">
      <dgm:prSet presAssocID="{61FE040E-E86D-492E-96AF-4A7F69B07982}" presName="dummy" presStyleCnt="0"/>
      <dgm:spPr/>
    </dgm:pt>
    <dgm:pt modelId="{4B2E3810-3E39-4C0A-B836-08385332762B}" type="pres">
      <dgm:prSet presAssocID="{6681B9C5-3CB5-4E6A-8849-BF3CA31EAEF5}" presName="sibTrans" presStyleLbl="sibTrans2D1" presStyleIdx="6" presStyleCnt="8"/>
      <dgm:spPr/>
      <dgm:t>
        <a:bodyPr/>
        <a:lstStyle/>
        <a:p>
          <a:endParaRPr lang="es-ES"/>
        </a:p>
      </dgm:t>
    </dgm:pt>
    <dgm:pt modelId="{14AC08B0-AA50-4C12-8320-BB85B8C3168E}" type="pres">
      <dgm:prSet presAssocID="{EBC57139-5AC2-4FDA-8EED-5E42837E759B}" presName="node" presStyleLbl="node1" presStyleIdx="7" presStyleCnt="8" custAng="0" custScaleX="139501" custScaleY="139501" custRadScaleRad="98285" custRadScaleInc="6725">
        <dgm:presLayoutVars>
          <dgm:bulletEnabled val="1"/>
        </dgm:presLayoutVars>
      </dgm:prSet>
      <dgm:spPr>
        <a:prstGeom prst="ellipse">
          <a:avLst/>
        </a:prstGeom>
      </dgm:spPr>
      <dgm:t>
        <a:bodyPr/>
        <a:lstStyle/>
        <a:p>
          <a:endParaRPr lang="es-ES"/>
        </a:p>
      </dgm:t>
    </dgm:pt>
    <dgm:pt modelId="{9562299A-F4B4-419D-96E7-C23545911499}" type="pres">
      <dgm:prSet presAssocID="{EBC57139-5AC2-4FDA-8EED-5E42837E759B}" presName="dummy" presStyleCnt="0"/>
      <dgm:spPr/>
    </dgm:pt>
    <dgm:pt modelId="{07E016AE-5E0D-402C-B835-F62660D3968A}" type="pres">
      <dgm:prSet presAssocID="{E3F82F1D-9D6F-4A91-BBDF-1CAB0FB0899B}" presName="sibTrans" presStyleLbl="sibTrans2D1" presStyleIdx="7" presStyleCnt="8"/>
      <dgm:spPr/>
      <dgm:t>
        <a:bodyPr/>
        <a:lstStyle/>
        <a:p>
          <a:endParaRPr lang="es-ES"/>
        </a:p>
      </dgm:t>
    </dgm:pt>
  </dgm:ptLst>
  <dgm:cxnLst>
    <dgm:cxn modelId="{34A5C0CC-D29D-4F67-BF5C-5F65C253768F}" srcId="{A242B2F9-DB0E-4839-9EDD-0A480D42DF5B}" destId="{61FE040E-E86D-492E-96AF-4A7F69B07982}" srcOrd="6" destOrd="0" parTransId="{7A861950-BDDE-4E7E-A144-3D5987AE29CD}" sibTransId="{6681B9C5-3CB5-4E6A-8849-BF3CA31EAEF5}"/>
    <dgm:cxn modelId="{F80CAF85-FE3B-40D6-8C20-5E9CE0F47CA0}" type="presOf" srcId="{0DAF85B7-4D33-40D5-A443-7E16C0846263}" destId="{45D6DD7F-D155-4B84-B3E4-EF09C525F5E5}" srcOrd="0" destOrd="0" presId="urn:microsoft.com/office/officeart/2005/8/layout/radial6"/>
    <dgm:cxn modelId="{5989923A-83FC-4BBD-B047-757543618582}" type="presOf" srcId="{C6E65EF4-F046-46AB-8CA3-8B32D492DAEC}" destId="{372F8D69-35D6-4E32-96DB-690DFBAA4385}" srcOrd="0" destOrd="0" presId="urn:microsoft.com/office/officeart/2005/8/layout/radial6"/>
    <dgm:cxn modelId="{B1EED12A-5ABB-455D-B451-94831B25FC3D}" type="presOf" srcId="{ADDB1926-7530-4A6C-8C81-E69E4D8C7D47}" destId="{EF7CEF07-E0AA-4B71-AAF7-8A4C34347F09}" srcOrd="0" destOrd="0" presId="urn:microsoft.com/office/officeart/2005/8/layout/radial6"/>
    <dgm:cxn modelId="{458E6722-8EB7-43AB-BE86-7F6EF9AF6BF3}" type="presOf" srcId="{F93CC521-0B63-4CC0-BEBD-E75AE7D5C7B4}" destId="{EBE93C30-1D4F-4367-BCF7-07D836B018D4}" srcOrd="0" destOrd="0" presId="urn:microsoft.com/office/officeart/2005/8/layout/radial6"/>
    <dgm:cxn modelId="{4DAF2895-85C9-4E53-8293-EE8353CFD9C3}" type="presOf" srcId="{9AA01613-D3CA-4AA6-8173-FBC2009EC42D}" destId="{9E07D19F-ED76-4240-AC14-367E7E48C9CC}" srcOrd="0" destOrd="0" presId="urn:microsoft.com/office/officeart/2005/8/layout/radial6"/>
    <dgm:cxn modelId="{359363D6-0090-486B-B36B-3B73C7430218}" type="presOf" srcId="{6681B9C5-3CB5-4E6A-8849-BF3CA31EAEF5}" destId="{4B2E3810-3E39-4C0A-B836-08385332762B}" srcOrd="0" destOrd="0" presId="urn:microsoft.com/office/officeart/2005/8/layout/radial6"/>
    <dgm:cxn modelId="{9706A18F-EC37-4BF0-BB10-15631F3EFCE9}" srcId="{A242B2F9-DB0E-4839-9EDD-0A480D42DF5B}" destId="{C6E65EF4-F046-46AB-8CA3-8B32D492DAEC}" srcOrd="1" destOrd="0" parTransId="{B972726F-B8AA-4EEF-ABBE-A0D79B1FD2B9}" sibTransId="{47EE6804-066A-45EE-9641-C3960B6BACFF}"/>
    <dgm:cxn modelId="{774B187E-D26D-4502-A235-3475F690BE34}" srcId="{A242B2F9-DB0E-4839-9EDD-0A480D42DF5B}" destId="{0DAF85B7-4D33-40D5-A443-7E16C0846263}" srcOrd="2" destOrd="0" parTransId="{59264930-19CB-4E6C-B5D8-669D8444FD2E}" sibTransId="{9AA01613-D3CA-4AA6-8173-FBC2009EC42D}"/>
    <dgm:cxn modelId="{B628EB5B-E6CA-4EFA-BC9D-A8FC43B8C15A}" type="presOf" srcId="{3C53F60B-0752-4DDD-AF45-6A75F7677285}" destId="{631FDB97-24FD-44AA-8EF6-27AA3AB9EB88}" srcOrd="0" destOrd="0" presId="urn:microsoft.com/office/officeart/2005/8/layout/radial6"/>
    <dgm:cxn modelId="{AFD19CA2-0A1D-4EF6-A7EF-707E8A553744}" type="presOf" srcId="{73F857DA-B015-48BB-8D3B-0E3B0E6F4E95}" destId="{76BE472E-2423-48C7-915F-9EE20993D1A9}" srcOrd="0" destOrd="0" presId="urn:microsoft.com/office/officeart/2005/8/layout/radial6"/>
    <dgm:cxn modelId="{507AE15E-3CDF-4AE7-823C-C440F8D50DE3}" srcId="{A242B2F9-DB0E-4839-9EDD-0A480D42DF5B}" destId="{ADDB1926-7530-4A6C-8C81-E69E4D8C7D47}" srcOrd="3" destOrd="0" parTransId="{A6A30C81-B5DF-4259-AB8F-7075EDB449E3}" sibTransId="{3C53F60B-0752-4DDD-AF45-6A75F7677285}"/>
    <dgm:cxn modelId="{0641DF9C-D613-48CD-A2D9-9ED62CC8C486}" type="presOf" srcId="{E3F82F1D-9D6F-4A91-BBDF-1CAB0FB0899B}" destId="{07E016AE-5E0D-402C-B835-F62660D3968A}" srcOrd="0" destOrd="0" presId="urn:microsoft.com/office/officeart/2005/8/layout/radial6"/>
    <dgm:cxn modelId="{41F2FEBA-1412-4EBE-AB0D-CFA9BE1DC837}" type="presOf" srcId="{61FE040E-E86D-492E-96AF-4A7F69B07982}" destId="{5CE1C1AD-2581-4A56-A8A1-36335656803F}" srcOrd="0" destOrd="0" presId="urn:microsoft.com/office/officeart/2005/8/layout/radial6"/>
    <dgm:cxn modelId="{E7DB4CEB-9C2B-4806-88C0-72949B12C547}" type="presOf" srcId="{F98A770A-9A91-4E05-A5B2-7CB1DCAD3B6E}" destId="{4F848D3E-108A-4021-AC44-19B4BBB8D805}" srcOrd="0" destOrd="0" presId="urn:microsoft.com/office/officeart/2005/8/layout/radial6"/>
    <dgm:cxn modelId="{287D5FBC-B9F0-444E-B774-E5A373ABC8D8}" type="presOf" srcId="{08A17001-3ECA-477F-9960-B39D649D8AC7}" destId="{03CB5D6F-6F36-470D-9496-4DBCA5D8A44B}" srcOrd="0" destOrd="0" presId="urn:microsoft.com/office/officeart/2005/8/layout/radial6"/>
    <dgm:cxn modelId="{577CD02F-A925-4CF5-BF6E-EE73A51A59D7}" srcId="{A242B2F9-DB0E-4839-9EDD-0A480D42DF5B}" destId="{2FC711C2-1C73-4EA1-972C-FDBC66EA7059}" srcOrd="4" destOrd="0" parTransId="{1490A634-829D-4FEC-8ECB-6A8151B5C12F}" sibTransId="{564EF14A-5070-45EE-A8AB-AA86B3E03617}"/>
    <dgm:cxn modelId="{C8258450-092C-466F-AC5C-5FEDFAE9BA7D}" type="presOf" srcId="{2FC711C2-1C73-4EA1-972C-FDBC66EA7059}" destId="{E0AC73E7-8CF6-4905-B3BA-511D294BF058}" srcOrd="0" destOrd="0" presId="urn:microsoft.com/office/officeart/2005/8/layout/radial6"/>
    <dgm:cxn modelId="{7561FF81-5091-495C-BEDF-45F4A2B52D5E}" type="presOf" srcId="{7E83948D-1C6D-4288-9704-7A20422F467C}" destId="{8C9FC340-703B-44FA-9705-1870BD3E6FF3}" srcOrd="0" destOrd="0" presId="urn:microsoft.com/office/officeart/2005/8/layout/radial6"/>
    <dgm:cxn modelId="{EE92CE31-2659-437C-A2A6-CB397233E2F3}" srcId="{A242B2F9-DB0E-4839-9EDD-0A480D42DF5B}" destId="{08A17001-3ECA-477F-9960-B39D649D8AC7}" srcOrd="0" destOrd="0" parTransId="{78A75203-0CE1-4D30-81F4-51AD3E6DE9A0}" sibTransId="{F93CC521-0B63-4CC0-BEBD-E75AE7D5C7B4}"/>
    <dgm:cxn modelId="{A2B7B520-F8CE-48F6-B5DE-D1E56638B34D}" srcId="{73F857DA-B015-48BB-8D3B-0E3B0E6F4E95}" destId="{A242B2F9-DB0E-4839-9EDD-0A480D42DF5B}" srcOrd="0" destOrd="0" parTransId="{7DAFD4DD-BB8C-4736-9FC5-5DE474E25916}" sibTransId="{CA44D497-0DC9-463C-83CB-2534BCB235EC}"/>
    <dgm:cxn modelId="{D4354B0C-3C7C-44A6-AEBF-1CCF1FD4AA67}" type="presOf" srcId="{A242B2F9-DB0E-4839-9EDD-0A480D42DF5B}" destId="{6FF3CE05-D372-47AB-B253-0AA35466E9CA}" srcOrd="0" destOrd="0" presId="urn:microsoft.com/office/officeart/2005/8/layout/radial6"/>
    <dgm:cxn modelId="{5005786A-603F-48E8-979F-4B5498D2552D}" type="presOf" srcId="{47EE6804-066A-45EE-9641-C3960B6BACFF}" destId="{8A3502E3-342D-47D0-83F2-7EEAA7E9F06D}" srcOrd="0" destOrd="0" presId="urn:microsoft.com/office/officeart/2005/8/layout/radial6"/>
    <dgm:cxn modelId="{31C3BD67-B583-4E48-8BAF-A4B71F53E251}" type="presOf" srcId="{EBC57139-5AC2-4FDA-8EED-5E42837E759B}" destId="{14AC08B0-AA50-4C12-8320-BB85B8C3168E}" srcOrd="0" destOrd="0" presId="urn:microsoft.com/office/officeart/2005/8/layout/radial6"/>
    <dgm:cxn modelId="{36B494C8-A142-4D1B-84F3-E5A8E51299F3}" type="presOf" srcId="{564EF14A-5070-45EE-A8AB-AA86B3E03617}" destId="{0A911965-2646-4137-9D0E-4E1B6271E862}" srcOrd="0" destOrd="0" presId="urn:microsoft.com/office/officeart/2005/8/layout/radial6"/>
    <dgm:cxn modelId="{554A1D3C-A3D8-4E4A-885E-2F986957E903}" srcId="{A242B2F9-DB0E-4839-9EDD-0A480D42DF5B}" destId="{F98A770A-9A91-4E05-A5B2-7CB1DCAD3B6E}" srcOrd="5" destOrd="0" parTransId="{8B8B3741-B64A-4378-9981-87751F00A1C9}" sibTransId="{7E83948D-1C6D-4288-9704-7A20422F467C}"/>
    <dgm:cxn modelId="{CE552E71-E4DA-4341-9FFC-874BA0948FDE}" srcId="{A242B2F9-DB0E-4839-9EDD-0A480D42DF5B}" destId="{EBC57139-5AC2-4FDA-8EED-5E42837E759B}" srcOrd="7" destOrd="0" parTransId="{80FF4B80-9D36-4BCB-94E1-97FBF993E2B2}" sibTransId="{E3F82F1D-9D6F-4A91-BBDF-1CAB0FB0899B}"/>
    <dgm:cxn modelId="{E86295D1-2733-4171-BDCD-3C3B3890F3FE}" type="presParOf" srcId="{76BE472E-2423-48C7-915F-9EE20993D1A9}" destId="{6FF3CE05-D372-47AB-B253-0AA35466E9CA}" srcOrd="0" destOrd="0" presId="urn:microsoft.com/office/officeart/2005/8/layout/radial6"/>
    <dgm:cxn modelId="{2B62D71E-ABD2-4292-A66F-6BD91049E815}" type="presParOf" srcId="{76BE472E-2423-48C7-915F-9EE20993D1A9}" destId="{03CB5D6F-6F36-470D-9496-4DBCA5D8A44B}" srcOrd="1" destOrd="0" presId="urn:microsoft.com/office/officeart/2005/8/layout/radial6"/>
    <dgm:cxn modelId="{E5C16F1E-94D6-48BC-B4A3-D2A9EB0D4BA6}" type="presParOf" srcId="{76BE472E-2423-48C7-915F-9EE20993D1A9}" destId="{B9E4BD1C-849A-4487-8662-3BD8E502643F}" srcOrd="2" destOrd="0" presId="urn:microsoft.com/office/officeart/2005/8/layout/radial6"/>
    <dgm:cxn modelId="{9F0821C2-3ACB-40CF-8AD5-E8BFAAC2CFEE}" type="presParOf" srcId="{76BE472E-2423-48C7-915F-9EE20993D1A9}" destId="{EBE93C30-1D4F-4367-BCF7-07D836B018D4}" srcOrd="3" destOrd="0" presId="urn:microsoft.com/office/officeart/2005/8/layout/radial6"/>
    <dgm:cxn modelId="{1F358F62-3827-4C68-9CA2-0FCD736E9875}" type="presParOf" srcId="{76BE472E-2423-48C7-915F-9EE20993D1A9}" destId="{372F8D69-35D6-4E32-96DB-690DFBAA4385}" srcOrd="4" destOrd="0" presId="urn:microsoft.com/office/officeart/2005/8/layout/radial6"/>
    <dgm:cxn modelId="{C0940695-CB86-443E-A746-FB34A2A6A249}" type="presParOf" srcId="{76BE472E-2423-48C7-915F-9EE20993D1A9}" destId="{34B769B9-DEC9-4791-8A88-150224C24B1D}" srcOrd="5" destOrd="0" presId="urn:microsoft.com/office/officeart/2005/8/layout/radial6"/>
    <dgm:cxn modelId="{CF8A840B-9A4C-46D2-A770-9C3F6271A93B}" type="presParOf" srcId="{76BE472E-2423-48C7-915F-9EE20993D1A9}" destId="{8A3502E3-342D-47D0-83F2-7EEAA7E9F06D}" srcOrd="6" destOrd="0" presId="urn:microsoft.com/office/officeart/2005/8/layout/radial6"/>
    <dgm:cxn modelId="{0FD0BE2B-4979-43E0-AFFC-5D16A8B871A4}" type="presParOf" srcId="{76BE472E-2423-48C7-915F-9EE20993D1A9}" destId="{45D6DD7F-D155-4B84-B3E4-EF09C525F5E5}" srcOrd="7" destOrd="0" presId="urn:microsoft.com/office/officeart/2005/8/layout/radial6"/>
    <dgm:cxn modelId="{FB8D8C08-391C-4F7B-8C49-8F953B482C52}" type="presParOf" srcId="{76BE472E-2423-48C7-915F-9EE20993D1A9}" destId="{F26224A0-13D6-4CF3-AA9D-FCD6BEB19294}" srcOrd="8" destOrd="0" presId="urn:microsoft.com/office/officeart/2005/8/layout/radial6"/>
    <dgm:cxn modelId="{F25179B5-FA4B-4826-A1CB-E42260B7E24F}" type="presParOf" srcId="{76BE472E-2423-48C7-915F-9EE20993D1A9}" destId="{9E07D19F-ED76-4240-AC14-367E7E48C9CC}" srcOrd="9" destOrd="0" presId="urn:microsoft.com/office/officeart/2005/8/layout/radial6"/>
    <dgm:cxn modelId="{4D9CEDB2-819E-4109-A2D4-9F6F0404D241}" type="presParOf" srcId="{76BE472E-2423-48C7-915F-9EE20993D1A9}" destId="{EF7CEF07-E0AA-4B71-AAF7-8A4C34347F09}" srcOrd="10" destOrd="0" presId="urn:microsoft.com/office/officeart/2005/8/layout/radial6"/>
    <dgm:cxn modelId="{2800255E-EE34-49F9-B3E7-9BDF8481C22C}" type="presParOf" srcId="{76BE472E-2423-48C7-915F-9EE20993D1A9}" destId="{386EBADC-F3BE-440F-B31D-D99AD393A683}" srcOrd="11" destOrd="0" presId="urn:microsoft.com/office/officeart/2005/8/layout/radial6"/>
    <dgm:cxn modelId="{D1F69E3C-34B5-4C87-B7CA-FEB4F5583FCF}" type="presParOf" srcId="{76BE472E-2423-48C7-915F-9EE20993D1A9}" destId="{631FDB97-24FD-44AA-8EF6-27AA3AB9EB88}" srcOrd="12" destOrd="0" presId="urn:microsoft.com/office/officeart/2005/8/layout/radial6"/>
    <dgm:cxn modelId="{706A2F4B-1676-4621-AD13-3C2DD506C61F}" type="presParOf" srcId="{76BE472E-2423-48C7-915F-9EE20993D1A9}" destId="{E0AC73E7-8CF6-4905-B3BA-511D294BF058}" srcOrd="13" destOrd="0" presId="urn:microsoft.com/office/officeart/2005/8/layout/radial6"/>
    <dgm:cxn modelId="{B80D3C50-75E7-43E1-BB65-A6CB3962C05F}" type="presParOf" srcId="{76BE472E-2423-48C7-915F-9EE20993D1A9}" destId="{DC257D96-F462-47AB-86A8-1E0FE6E7D828}" srcOrd="14" destOrd="0" presId="urn:microsoft.com/office/officeart/2005/8/layout/radial6"/>
    <dgm:cxn modelId="{2DF4AD07-A49F-42F7-9DE5-CE9CD096D361}" type="presParOf" srcId="{76BE472E-2423-48C7-915F-9EE20993D1A9}" destId="{0A911965-2646-4137-9D0E-4E1B6271E862}" srcOrd="15" destOrd="0" presId="urn:microsoft.com/office/officeart/2005/8/layout/radial6"/>
    <dgm:cxn modelId="{D1875FB1-5A67-4FFC-A495-F4DF60A1AC96}" type="presParOf" srcId="{76BE472E-2423-48C7-915F-9EE20993D1A9}" destId="{4F848D3E-108A-4021-AC44-19B4BBB8D805}" srcOrd="16" destOrd="0" presId="urn:microsoft.com/office/officeart/2005/8/layout/radial6"/>
    <dgm:cxn modelId="{12F7ED21-1780-488D-95A4-F537AAC26722}" type="presParOf" srcId="{76BE472E-2423-48C7-915F-9EE20993D1A9}" destId="{DAF333F5-FC36-48AE-8AB1-5FE484924F82}" srcOrd="17" destOrd="0" presId="urn:microsoft.com/office/officeart/2005/8/layout/radial6"/>
    <dgm:cxn modelId="{F1ED7275-2AED-4E45-B3FA-EBDAD302209B}" type="presParOf" srcId="{76BE472E-2423-48C7-915F-9EE20993D1A9}" destId="{8C9FC340-703B-44FA-9705-1870BD3E6FF3}" srcOrd="18" destOrd="0" presId="urn:microsoft.com/office/officeart/2005/8/layout/radial6"/>
    <dgm:cxn modelId="{24DEF5C1-E7D7-4408-A5CA-7D8E028A1815}" type="presParOf" srcId="{76BE472E-2423-48C7-915F-9EE20993D1A9}" destId="{5CE1C1AD-2581-4A56-A8A1-36335656803F}" srcOrd="19" destOrd="0" presId="urn:microsoft.com/office/officeart/2005/8/layout/radial6"/>
    <dgm:cxn modelId="{772A9D92-0FF5-48C1-868C-D9BC963E2800}" type="presParOf" srcId="{76BE472E-2423-48C7-915F-9EE20993D1A9}" destId="{FB06B686-31B7-4065-823E-1197D1C1E189}" srcOrd="20" destOrd="0" presId="urn:microsoft.com/office/officeart/2005/8/layout/radial6"/>
    <dgm:cxn modelId="{ED6050D8-E227-4C42-8263-B571AAB02291}" type="presParOf" srcId="{76BE472E-2423-48C7-915F-9EE20993D1A9}" destId="{4B2E3810-3E39-4C0A-B836-08385332762B}" srcOrd="21" destOrd="0" presId="urn:microsoft.com/office/officeart/2005/8/layout/radial6"/>
    <dgm:cxn modelId="{13749A09-642D-4AEF-B048-5A17C58DC481}" type="presParOf" srcId="{76BE472E-2423-48C7-915F-9EE20993D1A9}" destId="{14AC08B0-AA50-4C12-8320-BB85B8C3168E}" srcOrd="22" destOrd="0" presId="urn:microsoft.com/office/officeart/2005/8/layout/radial6"/>
    <dgm:cxn modelId="{6A12E199-6F10-46B8-8EDE-D47FAE0CFF19}" type="presParOf" srcId="{76BE472E-2423-48C7-915F-9EE20993D1A9}" destId="{9562299A-F4B4-419D-96E7-C23545911499}" srcOrd="23" destOrd="0" presId="urn:microsoft.com/office/officeart/2005/8/layout/radial6"/>
    <dgm:cxn modelId="{FB9FE0F8-016D-46A6-9CFC-6DE9DD8C0DFA}" type="presParOf" srcId="{76BE472E-2423-48C7-915F-9EE20993D1A9}" destId="{07E016AE-5E0D-402C-B835-F62660D3968A}" srcOrd="24"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AC2DF5-1E64-4618-A751-619C3A5FD8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B647E892-7325-43F4-BCCB-0AD38518CB18}">
      <dgm:prSet phldrT="[Texto]" custT="1"/>
      <dgm:spPr/>
      <dgm:t>
        <a:bodyPr/>
        <a:lstStyle/>
        <a:p>
          <a:r>
            <a:rPr lang="fr-FR" sz="2000" b="1" dirty="0" smtClean="0"/>
            <a:t>Financier</a:t>
          </a:r>
          <a:endParaRPr lang="es-ES" sz="1600" b="1" dirty="0"/>
        </a:p>
      </dgm:t>
    </dgm:pt>
    <dgm:pt modelId="{8B5AE9B8-7E58-40D1-A888-CE49E8717767}" type="parTrans" cxnId="{56A86880-4F13-4F82-9AC0-A8987ECC3A2B}">
      <dgm:prSet/>
      <dgm:spPr/>
      <dgm:t>
        <a:bodyPr/>
        <a:lstStyle/>
        <a:p>
          <a:endParaRPr lang="es-ES" sz="1600"/>
        </a:p>
      </dgm:t>
    </dgm:pt>
    <dgm:pt modelId="{3B598707-D1A3-4A16-8790-4926A91FF601}" type="sibTrans" cxnId="{56A86880-4F13-4F82-9AC0-A8987ECC3A2B}">
      <dgm:prSet/>
      <dgm:spPr/>
      <dgm:t>
        <a:bodyPr/>
        <a:lstStyle/>
        <a:p>
          <a:endParaRPr lang="es-ES" sz="1600"/>
        </a:p>
      </dgm:t>
    </dgm:pt>
    <dgm:pt modelId="{DA9FC571-A0C0-485F-A462-C2AAAAD5A821}">
      <dgm:prSet phldrT="[Texto]" custT="1"/>
      <dgm:spPr/>
      <dgm:t>
        <a:bodyPr/>
        <a:lstStyle/>
        <a:p>
          <a:r>
            <a:rPr lang="es-ES_tradnl" sz="1600" dirty="0" smtClean="0"/>
            <a:t>AML</a:t>
          </a:r>
          <a:endParaRPr lang="es-ES" sz="1600" dirty="0"/>
        </a:p>
      </dgm:t>
    </dgm:pt>
    <dgm:pt modelId="{7FBE3551-C22C-4C48-B48B-3866276B456B}" type="parTrans" cxnId="{FEB07B79-B1E3-401D-84ED-FC31D773A31C}">
      <dgm:prSet/>
      <dgm:spPr/>
      <dgm:t>
        <a:bodyPr/>
        <a:lstStyle/>
        <a:p>
          <a:endParaRPr lang="es-ES" sz="1600"/>
        </a:p>
      </dgm:t>
    </dgm:pt>
    <dgm:pt modelId="{C478D912-1AC6-4624-A99B-4375B6A20691}" type="sibTrans" cxnId="{FEB07B79-B1E3-401D-84ED-FC31D773A31C}">
      <dgm:prSet/>
      <dgm:spPr/>
      <dgm:t>
        <a:bodyPr/>
        <a:lstStyle/>
        <a:p>
          <a:endParaRPr lang="es-ES" sz="1600"/>
        </a:p>
      </dgm:t>
    </dgm:pt>
    <dgm:pt modelId="{C8A52ECA-CD47-4A01-A03E-E7197597E372}">
      <dgm:prSet phldrT="[Texto]" custT="1"/>
      <dgm:spPr/>
      <dgm:t>
        <a:bodyPr/>
        <a:lstStyle/>
        <a:p>
          <a:r>
            <a:rPr lang="es-ES_tradnl" sz="1600" dirty="0" smtClean="0"/>
            <a:t>SANCTIONS/KYC</a:t>
          </a:r>
          <a:endParaRPr lang="es-ES" sz="1600" dirty="0"/>
        </a:p>
      </dgm:t>
    </dgm:pt>
    <dgm:pt modelId="{F1885FF0-8A90-4FED-87B3-7EDB267897D8}" type="parTrans" cxnId="{3DCC1244-79C1-4FD8-A9E5-761BF96F5114}">
      <dgm:prSet/>
      <dgm:spPr/>
      <dgm:t>
        <a:bodyPr/>
        <a:lstStyle/>
        <a:p>
          <a:endParaRPr lang="es-ES" sz="1600"/>
        </a:p>
      </dgm:t>
    </dgm:pt>
    <dgm:pt modelId="{F066D8D9-24F9-4427-8C52-A5208B1FE5FA}" type="sibTrans" cxnId="{3DCC1244-79C1-4FD8-A9E5-761BF96F5114}">
      <dgm:prSet/>
      <dgm:spPr/>
      <dgm:t>
        <a:bodyPr/>
        <a:lstStyle/>
        <a:p>
          <a:endParaRPr lang="es-ES" sz="1600"/>
        </a:p>
      </dgm:t>
    </dgm:pt>
    <dgm:pt modelId="{0021F5F7-FA9E-4B2A-8DE5-532AEC5DE142}">
      <dgm:prSet phldrT="[Texto]" custT="1"/>
      <dgm:spPr/>
      <dgm:t>
        <a:bodyPr/>
        <a:lstStyle/>
        <a:p>
          <a:r>
            <a:rPr lang="fr-FR" sz="1600" dirty="0" smtClean="0"/>
            <a:t>ABUS DE MARCHÉ</a:t>
          </a:r>
          <a:endParaRPr lang="es-ES" sz="1600" dirty="0"/>
        </a:p>
      </dgm:t>
    </dgm:pt>
    <dgm:pt modelId="{CE9E9E95-BFD5-4A3C-A82E-859B9C80894B}" type="parTrans" cxnId="{054EDB5C-3454-4E2A-BF84-917C1EC9F407}">
      <dgm:prSet/>
      <dgm:spPr/>
      <dgm:t>
        <a:bodyPr/>
        <a:lstStyle/>
        <a:p>
          <a:endParaRPr lang="es-ES" sz="1600"/>
        </a:p>
      </dgm:t>
    </dgm:pt>
    <dgm:pt modelId="{71475DA9-5A78-4CEC-9237-B0CD34BA1D85}" type="sibTrans" cxnId="{054EDB5C-3454-4E2A-BF84-917C1EC9F407}">
      <dgm:prSet/>
      <dgm:spPr/>
      <dgm:t>
        <a:bodyPr/>
        <a:lstStyle/>
        <a:p>
          <a:endParaRPr lang="es-ES" sz="1600"/>
        </a:p>
      </dgm:t>
    </dgm:pt>
    <dgm:pt modelId="{61D4BD8F-5639-4AFC-BC2A-2615901F26D0}">
      <dgm:prSet phldrT="[Texto]" custT="1"/>
      <dgm:spPr/>
      <dgm:t>
        <a:bodyPr/>
        <a:lstStyle/>
        <a:p>
          <a:r>
            <a:rPr lang="fr-FR" sz="2000" b="1" dirty="0" smtClean="0"/>
            <a:t>Industriel</a:t>
          </a:r>
          <a:endParaRPr lang="es-ES" sz="2000" b="1" dirty="0"/>
        </a:p>
      </dgm:t>
    </dgm:pt>
    <dgm:pt modelId="{A24BE7E0-EAC8-4822-8794-C98760F5364E}" type="parTrans" cxnId="{DEB38214-8B10-4038-99E5-BC60E0F69F64}">
      <dgm:prSet/>
      <dgm:spPr/>
      <dgm:t>
        <a:bodyPr/>
        <a:lstStyle/>
        <a:p>
          <a:endParaRPr lang="es-ES" sz="1600"/>
        </a:p>
      </dgm:t>
    </dgm:pt>
    <dgm:pt modelId="{786CFCA4-F3C8-4254-9DA4-C51B47E294C9}" type="sibTrans" cxnId="{DEB38214-8B10-4038-99E5-BC60E0F69F64}">
      <dgm:prSet/>
      <dgm:spPr/>
      <dgm:t>
        <a:bodyPr/>
        <a:lstStyle/>
        <a:p>
          <a:endParaRPr lang="es-ES" sz="1600"/>
        </a:p>
      </dgm:t>
    </dgm:pt>
    <dgm:pt modelId="{3C53559D-5D6A-46B7-8189-9EF62500A712}">
      <dgm:prSet phldrT="[Texto]" custT="1"/>
      <dgm:spPr/>
      <dgm:t>
        <a:bodyPr/>
        <a:lstStyle/>
        <a:p>
          <a:r>
            <a:rPr lang="fr-FR" sz="1600" dirty="0" smtClean="0"/>
            <a:t>CORRUPTION</a:t>
          </a:r>
          <a:endParaRPr lang="es-ES" sz="1600" dirty="0"/>
        </a:p>
      </dgm:t>
    </dgm:pt>
    <dgm:pt modelId="{2100AC2D-4D21-476D-9503-118CA954A26D}" type="parTrans" cxnId="{9644A4B5-EB0B-45B0-A318-4FB785168620}">
      <dgm:prSet/>
      <dgm:spPr/>
      <dgm:t>
        <a:bodyPr/>
        <a:lstStyle/>
        <a:p>
          <a:endParaRPr lang="es-ES" sz="1600"/>
        </a:p>
      </dgm:t>
    </dgm:pt>
    <dgm:pt modelId="{FE52161A-8D9C-4EAF-B912-784C7C6F359E}" type="sibTrans" cxnId="{9644A4B5-EB0B-45B0-A318-4FB785168620}">
      <dgm:prSet/>
      <dgm:spPr/>
      <dgm:t>
        <a:bodyPr/>
        <a:lstStyle/>
        <a:p>
          <a:endParaRPr lang="es-ES" sz="1600"/>
        </a:p>
      </dgm:t>
    </dgm:pt>
    <dgm:pt modelId="{6F4D5A47-5C6A-4F9E-BB12-BB16084CEB6A}">
      <dgm:prSet phldrT="[Texto]" custT="1"/>
      <dgm:spPr/>
      <dgm:t>
        <a:bodyPr/>
        <a:lstStyle/>
        <a:p>
          <a:r>
            <a:rPr lang="fr-FR" sz="1600" dirty="0" smtClean="0"/>
            <a:t>LES SANCTIONS</a:t>
          </a:r>
          <a:endParaRPr lang="es-ES" sz="1600" dirty="0"/>
        </a:p>
      </dgm:t>
    </dgm:pt>
    <dgm:pt modelId="{263487AB-9868-4F13-8288-A89CEC4B3D92}" type="parTrans" cxnId="{E2D24669-7065-45A8-8BB2-5FAEAAD0773D}">
      <dgm:prSet/>
      <dgm:spPr/>
      <dgm:t>
        <a:bodyPr/>
        <a:lstStyle/>
        <a:p>
          <a:endParaRPr lang="es-ES" sz="1600"/>
        </a:p>
      </dgm:t>
    </dgm:pt>
    <dgm:pt modelId="{FA4547F2-1AE3-489D-AF9E-A3DDBB37C88E}" type="sibTrans" cxnId="{E2D24669-7065-45A8-8BB2-5FAEAAD0773D}">
      <dgm:prSet/>
      <dgm:spPr/>
      <dgm:t>
        <a:bodyPr/>
        <a:lstStyle/>
        <a:p>
          <a:endParaRPr lang="es-ES" sz="1600"/>
        </a:p>
      </dgm:t>
    </dgm:pt>
    <dgm:pt modelId="{AEDE3D5D-559F-4475-8362-180005F42C3C}">
      <dgm:prSet phldrT="[Texto]" custT="1"/>
      <dgm:spPr/>
      <dgm:t>
        <a:bodyPr/>
        <a:lstStyle/>
        <a:p>
          <a:r>
            <a:rPr lang="fr-FR" sz="1600" dirty="0" smtClean="0"/>
            <a:t>DROIT DE LA CONCURRENCE</a:t>
          </a:r>
          <a:endParaRPr lang="es-ES" sz="1600" dirty="0"/>
        </a:p>
      </dgm:t>
    </dgm:pt>
    <dgm:pt modelId="{1C8D7674-3A3F-497C-B449-4B32B0155970}" type="parTrans" cxnId="{BDA7C49F-0BDC-4323-991E-B4A1CF60235E}">
      <dgm:prSet/>
      <dgm:spPr/>
      <dgm:t>
        <a:bodyPr/>
        <a:lstStyle/>
        <a:p>
          <a:endParaRPr lang="es-ES" sz="1600"/>
        </a:p>
      </dgm:t>
    </dgm:pt>
    <dgm:pt modelId="{D3D04769-E574-4B3F-96E2-2AD5953EB412}" type="sibTrans" cxnId="{BDA7C49F-0BDC-4323-991E-B4A1CF60235E}">
      <dgm:prSet/>
      <dgm:spPr/>
      <dgm:t>
        <a:bodyPr/>
        <a:lstStyle/>
        <a:p>
          <a:endParaRPr lang="es-ES" sz="1600"/>
        </a:p>
      </dgm:t>
    </dgm:pt>
    <dgm:pt modelId="{31AD289C-05F9-4B87-A4F4-6A41429C0CBF}">
      <dgm:prSet phldrT="[Texto]" custT="1"/>
      <dgm:spPr/>
      <dgm:t>
        <a:bodyPr/>
        <a:lstStyle/>
        <a:p>
          <a:r>
            <a:rPr lang="fr-FR" sz="1600" dirty="0" smtClean="0"/>
            <a:t>RÉCLAMATION DU CLIENT</a:t>
          </a:r>
          <a:endParaRPr lang="es-ES" sz="1600" dirty="0"/>
        </a:p>
      </dgm:t>
    </dgm:pt>
    <dgm:pt modelId="{F961EE75-29D5-4D28-8CA7-8A06B67F0B4F}" type="parTrans" cxnId="{D3C2D9BD-6EBD-480E-9B87-EAE245B37D8E}">
      <dgm:prSet/>
      <dgm:spPr/>
      <dgm:t>
        <a:bodyPr/>
        <a:lstStyle/>
        <a:p>
          <a:endParaRPr lang="es-ES" sz="1600"/>
        </a:p>
      </dgm:t>
    </dgm:pt>
    <dgm:pt modelId="{F670D498-593B-4E48-A758-9BB08CE73CBA}" type="sibTrans" cxnId="{D3C2D9BD-6EBD-480E-9B87-EAE245B37D8E}">
      <dgm:prSet/>
      <dgm:spPr/>
      <dgm:t>
        <a:bodyPr/>
        <a:lstStyle/>
        <a:p>
          <a:endParaRPr lang="es-ES" sz="1600"/>
        </a:p>
      </dgm:t>
    </dgm:pt>
    <dgm:pt modelId="{AFA9D9FC-66A8-4A97-8CFE-48F00E490DA6}">
      <dgm:prSet phldrT="[Texto]" custT="1"/>
      <dgm:spPr/>
      <dgm:t>
        <a:bodyPr/>
        <a:lstStyle/>
        <a:p>
          <a:r>
            <a:rPr lang="es-ES_tradnl" sz="1600" dirty="0" smtClean="0"/>
            <a:t>MIFID II</a:t>
          </a:r>
          <a:endParaRPr lang="es-ES" sz="1600" dirty="0"/>
        </a:p>
      </dgm:t>
    </dgm:pt>
    <dgm:pt modelId="{BE66A9D8-0CED-43F2-8A7A-F6B5A41C7C55}" type="parTrans" cxnId="{21FD62A5-3294-4CFE-948C-AD328C509428}">
      <dgm:prSet/>
      <dgm:spPr/>
      <dgm:t>
        <a:bodyPr/>
        <a:lstStyle/>
        <a:p>
          <a:endParaRPr lang="es-ES" sz="1600"/>
        </a:p>
      </dgm:t>
    </dgm:pt>
    <dgm:pt modelId="{04E233DA-A2F0-4400-9939-D6450CB4BBCA}" type="sibTrans" cxnId="{21FD62A5-3294-4CFE-948C-AD328C509428}">
      <dgm:prSet/>
      <dgm:spPr/>
      <dgm:t>
        <a:bodyPr/>
        <a:lstStyle/>
        <a:p>
          <a:endParaRPr lang="es-ES" sz="1600"/>
        </a:p>
      </dgm:t>
    </dgm:pt>
    <dgm:pt modelId="{8C2D3214-98FE-4140-9061-2C9CC9AD90A7}">
      <dgm:prSet phldrT="[Texto]" custT="1"/>
      <dgm:spPr/>
      <dgm:t>
        <a:bodyPr/>
        <a:lstStyle/>
        <a:p>
          <a:r>
            <a:rPr lang="fr-FR" sz="1600" dirty="0" smtClean="0"/>
            <a:t>PROTECTION DES DONNÉES</a:t>
          </a:r>
        </a:p>
      </dgm:t>
    </dgm:pt>
    <dgm:pt modelId="{468C7C3F-2817-48A7-8708-BE5297B703C9}" type="parTrans" cxnId="{8798BF3A-35CB-4657-8664-032C2CEE16D5}">
      <dgm:prSet/>
      <dgm:spPr/>
      <dgm:t>
        <a:bodyPr/>
        <a:lstStyle/>
        <a:p>
          <a:endParaRPr lang="es-ES" sz="1600"/>
        </a:p>
      </dgm:t>
    </dgm:pt>
    <dgm:pt modelId="{506FF31C-BC32-4574-BECC-D5EAB5FC0C11}" type="sibTrans" cxnId="{8798BF3A-35CB-4657-8664-032C2CEE16D5}">
      <dgm:prSet/>
      <dgm:spPr/>
      <dgm:t>
        <a:bodyPr/>
        <a:lstStyle/>
        <a:p>
          <a:endParaRPr lang="es-ES" sz="1600"/>
        </a:p>
      </dgm:t>
    </dgm:pt>
    <dgm:pt modelId="{2C81ACF2-85DD-4F80-9A0B-7EFFA444DF57}">
      <dgm:prSet phldrT="[Texto]" custT="1"/>
      <dgm:spPr/>
      <dgm:t>
        <a:bodyPr/>
        <a:lstStyle/>
        <a:p>
          <a:r>
            <a:rPr lang="fr-FR" sz="1600" dirty="0" smtClean="0"/>
            <a:t>GOUVERNANCE</a:t>
          </a:r>
          <a:endParaRPr lang="es-ES" sz="1600" dirty="0"/>
        </a:p>
      </dgm:t>
    </dgm:pt>
    <dgm:pt modelId="{44B8662F-7D84-438D-9335-1C0CECF185AB}" type="parTrans" cxnId="{987A80D7-AA61-43D2-B889-EB9935118DFE}">
      <dgm:prSet/>
      <dgm:spPr/>
      <dgm:t>
        <a:bodyPr/>
        <a:lstStyle/>
        <a:p>
          <a:endParaRPr lang="es-ES" sz="1600"/>
        </a:p>
      </dgm:t>
    </dgm:pt>
    <dgm:pt modelId="{3678B2B9-3D37-4257-8DBF-7417578F9177}" type="sibTrans" cxnId="{987A80D7-AA61-43D2-B889-EB9935118DFE}">
      <dgm:prSet/>
      <dgm:spPr/>
      <dgm:t>
        <a:bodyPr/>
        <a:lstStyle/>
        <a:p>
          <a:endParaRPr lang="es-ES" sz="1600"/>
        </a:p>
      </dgm:t>
    </dgm:pt>
    <dgm:pt modelId="{EE1BF39C-B9A3-499C-9B5B-D2885813BB27}">
      <dgm:prSet phldrT="[Texto]" custT="1"/>
      <dgm:spPr/>
      <dgm:t>
        <a:bodyPr/>
        <a:lstStyle/>
        <a:p>
          <a:r>
            <a:rPr lang="fr-FR" sz="1600" dirty="0" smtClean="0"/>
            <a:t>CONFLIT D'INTÉRÊT</a:t>
          </a:r>
          <a:endParaRPr lang="es-ES" sz="1600" dirty="0"/>
        </a:p>
      </dgm:t>
    </dgm:pt>
    <dgm:pt modelId="{5AF42F42-9350-4FFE-8E7B-165F4B8E7133}" type="parTrans" cxnId="{E5E17657-0566-4047-9DEF-C232A6CD8E29}">
      <dgm:prSet/>
      <dgm:spPr/>
      <dgm:t>
        <a:bodyPr/>
        <a:lstStyle/>
        <a:p>
          <a:endParaRPr lang="es-ES" sz="1600"/>
        </a:p>
      </dgm:t>
    </dgm:pt>
    <dgm:pt modelId="{CB3DA765-B762-49C8-A8C6-675DB8FAD211}" type="sibTrans" cxnId="{E5E17657-0566-4047-9DEF-C232A6CD8E29}">
      <dgm:prSet/>
      <dgm:spPr/>
      <dgm:t>
        <a:bodyPr/>
        <a:lstStyle/>
        <a:p>
          <a:endParaRPr lang="es-ES" sz="1600"/>
        </a:p>
      </dgm:t>
    </dgm:pt>
    <dgm:pt modelId="{C9979151-E4D3-4961-87A8-D76572846637}">
      <dgm:prSet phldrT="[Texto]" custT="1"/>
      <dgm:spPr/>
      <dgm:t>
        <a:bodyPr/>
        <a:lstStyle/>
        <a:p>
          <a:r>
            <a:rPr lang="es-ES_tradnl" sz="1600" dirty="0" smtClean="0"/>
            <a:t>AML</a:t>
          </a:r>
          <a:endParaRPr lang="es-ES" sz="1600" dirty="0"/>
        </a:p>
      </dgm:t>
    </dgm:pt>
    <dgm:pt modelId="{91CB0B0F-C04F-4B63-9532-9DA3256740EA}" type="parTrans" cxnId="{BDBF0BCF-4E6B-4194-83D3-5E1B2E5BF7ED}">
      <dgm:prSet/>
      <dgm:spPr/>
      <dgm:t>
        <a:bodyPr/>
        <a:lstStyle/>
        <a:p>
          <a:endParaRPr lang="es-ES" sz="1600"/>
        </a:p>
      </dgm:t>
    </dgm:pt>
    <dgm:pt modelId="{94E971E7-2799-4714-8818-A61B549CA9DC}" type="sibTrans" cxnId="{BDBF0BCF-4E6B-4194-83D3-5E1B2E5BF7ED}">
      <dgm:prSet/>
      <dgm:spPr/>
      <dgm:t>
        <a:bodyPr/>
        <a:lstStyle/>
        <a:p>
          <a:endParaRPr lang="es-ES" sz="1600"/>
        </a:p>
      </dgm:t>
    </dgm:pt>
    <dgm:pt modelId="{989A284F-719E-4619-AD6A-CACCB70286C7}">
      <dgm:prSet phldrT="[Texto]" custT="1"/>
      <dgm:spPr/>
      <dgm:t>
        <a:bodyPr/>
        <a:lstStyle/>
        <a:p>
          <a:r>
            <a:rPr lang="fr-FR" sz="1600" dirty="0" smtClean="0"/>
            <a:t>PROTECTION DES DONNÉES</a:t>
          </a:r>
          <a:endParaRPr lang="es-ES" sz="1600" dirty="0"/>
        </a:p>
      </dgm:t>
    </dgm:pt>
    <dgm:pt modelId="{E4026B5D-DBCA-416D-A001-2AC197F889DB}" type="parTrans" cxnId="{2E2991DA-A097-4281-9B56-F8878CD4661F}">
      <dgm:prSet/>
      <dgm:spPr/>
      <dgm:t>
        <a:bodyPr/>
        <a:lstStyle/>
        <a:p>
          <a:endParaRPr lang="es-ES" sz="1600"/>
        </a:p>
      </dgm:t>
    </dgm:pt>
    <dgm:pt modelId="{85D01CAF-A3AB-4DCB-87F1-3BF4EAD35F41}" type="sibTrans" cxnId="{2E2991DA-A097-4281-9B56-F8878CD4661F}">
      <dgm:prSet/>
      <dgm:spPr/>
      <dgm:t>
        <a:bodyPr/>
        <a:lstStyle/>
        <a:p>
          <a:endParaRPr lang="es-ES" sz="1600"/>
        </a:p>
      </dgm:t>
    </dgm:pt>
    <dgm:pt modelId="{7BB77CBF-DD26-4B00-9A68-F81386C76B23}">
      <dgm:prSet phldrT="[Texto]" custT="1"/>
      <dgm:spPr/>
      <dgm:t>
        <a:bodyPr/>
        <a:lstStyle/>
        <a:p>
          <a:r>
            <a:rPr lang="fr-FR" sz="1600" dirty="0" smtClean="0"/>
            <a:t>GOUVERNANCE</a:t>
          </a:r>
        </a:p>
      </dgm:t>
    </dgm:pt>
    <dgm:pt modelId="{76A310C3-1C6D-4F7C-9BC3-3D41F56940E8}" type="parTrans" cxnId="{4FE2E308-B070-4BCA-9909-801EEB4E637B}">
      <dgm:prSet/>
      <dgm:spPr/>
      <dgm:t>
        <a:bodyPr/>
        <a:lstStyle/>
        <a:p>
          <a:endParaRPr lang="es-ES" sz="1600"/>
        </a:p>
      </dgm:t>
    </dgm:pt>
    <dgm:pt modelId="{30115242-068A-4E0E-9D19-67CCD0640951}" type="sibTrans" cxnId="{4FE2E308-B070-4BCA-9909-801EEB4E637B}">
      <dgm:prSet/>
      <dgm:spPr/>
      <dgm:t>
        <a:bodyPr/>
        <a:lstStyle/>
        <a:p>
          <a:endParaRPr lang="es-ES" sz="1600"/>
        </a:p>
      </dgm:t>
    </dgm:pt>
    <dgm:pt modelId="{67BDA036-2A72-40E2-B933-EACA14592B71}" type="pres">
      <dgm:prSet presAssocID="{BEAC2DF5-1E64-4618-A751-619C3A5FD8B9}" presName="linear" presStyleCnt="0">
        <dgm:presLayoutVars>
          <dgm:dir/>
          <dgm:animLvl val="lvl"/>
          <dgm:resizeHandles val="exact"/>
        </dgm:presLayoutVars>
      </dgm:prSet>
      <dgm:spPr/>
      <dgm:t>
        <a:bodyPr/>
        <a:lstStyle/>
        <a:p>
          <a:endParaRPr lang="fr-FR"/>
        </a:p>
      </dgm:t>
    </dgm:pt>
    <dgm:pt modelId="{761DB190-4578-460B-9CDE-3EB80BDEEAB5}" type="pres">
      <dgm:prSet presAssocID="{B647E892-7325-43F4-BCCB-0AD38518CB18}" presName="parentLin" presStyleCnt="0"/>
      <dgm:spPr/>
    </dgm:pt>
    <dgm:pt modelId="{84ED779A-A510-465D-910B-64E0EC70FBEC}" type="pres">
      <dgm:prSet presAssocID="{B647E892-7325-43F4-BCCB-0AD38518CB18}" presName="parentLeftMargin" presStyleLbl="node1" presStyleIdx="0" presStyleCnt="2"/>
      <dgm:spPr/>
      <dgm:t>
        <a:bodyPr/>
        <a:lstStyle/>
        <a:p>
          <a:endParaRPr lang="fr-FR"/>
        </a:p>
      </dgm:t>
    </dgm:pt>
    <dgm:pt modelId="{EFFE740E-19C6-4F60-80AC-0BE65D4B005B}" type="pres">
      <dgm:prSet presAssocID="{B647E892-7325-43F4-BCCB-0AD38518CB18}" presName="parentText" presStyleLbl="node1" presStyleIdx="0" presStyleCnt="2">
        <dgm:presLayoutVars>
          <dgm:chMax val="0"/>
          <dgm:bulletEnabled val="1"/>
        </dgm:presLayoutVars>
      </dgm:prSet>
      <dgm:spPr/>
      <dgm:t>
        <a:bodyPr/>
        <a:lstStyle/>
        <a:p>
          <a:endParaRPr lang="fr-FR"/>
        </a:p>
      </dgm:t>
    </dgm:pt>
    <dgm:pt modelId="{CCC313E2-B06D-4900-8793-0E26962E0E12}" type="pres">
      <dgm:prSet presAssocID="{B647E892-7325-43F4-BCCB-0AD38518CB18}" presName="negativeSpace" presStyleCnt="0"/>
      <dgm:spPr/>
    </dgm:pt>
    <dgm:pt modelId="{CAD2D4DC-48CA-4583-928E-4B7583E45A4B}" type="pres">
      <dgm:prSet presAssocID="{B647E892-7325-43F4-BCCB-0AD38518CB18}" presName="childText" presStyleLbl="conFgAcc1" presStyleIdx="0" presStyleCnt="2">
        <dgm:presLayoutVars>
          <dgm:bulletEnabled val="1"/>
        </dgm:presLayoutVars>
      </dgm:prSet>
      <dgm:spPr/>
      <dgm:t>
        <a:bodyPr/>
        <a:lstStyle/>
        <a:p>
          <a:endParaRPr lang="fr-FR"/>
        </a:p>
      </dgm:t>
    </dgm:pt>
    <dgm:pt modelId="{0935B07E-A343-4741-9AE9-D6A57CD2E198}" type="pres">
      <dgm:prSet presAssocID="{3B598707-D1A3-4A16-8790-4926A91FF601}" presName="spaceBetweenRectangles" presStyleCnt="0"/>
      <dgm:spPr/>
    </dgm:pt>
    <dgm:pt modelId="{38C86A98-78D2-4282-8EF2-36489CDE6929}" type="pres">
      <dgm:prSet presAssocID="{61D4BD8F-5639-4AFC-BC2A-2615901F26D0}" presName="parentLin" presStyleCnt="0"/>
      <dgm:spPr/>
    </dgm:pt>
    <dgm:pt modelId="{432BF65E-F38F-4B59-8BE8-CBA2B741D9AA}" type="pres">
      <dgm:prSet presAssocID="{61D4BD8F-5639-4AFC-BC2A-2615901F26D0}" presName="parentLeftMargin" presStyleLbl="node1" presStyleIdx="0" presStyleCnt="2"/>
      <dgm:spPr/>
      <dgm:t>
        <a:bodyPr/>
        <a:lstStyle/>
        <a:p>
          <a:endParaRPr lang="fr-FR"/>
        </a:p>
      </dgm:t>
    </dgm:pt>
    <dgm:pt modelId="{676EEADD-D794-44C9-9A8E-C47E87836571}" type="pres">
      <dgm:prSet presAssocID="{61D4BD8F-5639-4AFC-BC2A-2615901F26D0}" presName="parentText" presStyleLbl="node1" presStyleIdx="1" presStyleCnt="2">
        <dgm:presLayoutVars>
          <dgm:chMax val="0"/>
          <dgm:bulletEnabled val="1"/>
        </dgm:presLayoutVars>
      </dgm:prSet>
      <dgm:spPr/>
      <dgm:t>
        <a:bodyPr/>
        <a:lstStyle/>
        <a:p>
          <a:endParaRPr lang="fr-FR"/>
        </a:p>
      </dgm:t>
    </dgm:pt>
    <dgm:pt modelId="{F8E53316-8FA2-427B-A042-F82E805EB89E}" type="pres">
      <dgm:prSet presAssocID="{61D4BD8F-5639-4AFC-BC2A-2615901F26D0}" presName="negativeSpace" presStyleCnt="0"/>
      <dgm:spPr/>
    </dgm:pt>
    <dgm:pt modelId="{D9778851-3321-4CD0-83C8-311E4A8B0EEE}" type="pres">
      <dgm:prSet presAssocID="{61D4BD8F-5639-4AFC-BC2A-2615901F26D0}" presName="childText" presStyleLbl="conFgAcc1" presStyleIdx="1" presStyleCnt="2" custLinFactY="9220" custLinFactNeighborY="100000">
        <dgm:presLayoutVars>
          <dgm:bulletEnabled val="1"/>
        </dgm:presLayoutVars>
      </dgm:prSet>
      <dgm:spPr/>
      <dgm:t>
        <a:bodyPr/>
        <a:lstStyle/>
        <a:p>
          <a:endParaRPr lang="fr-FR"/>
        </a:p>
      </dgm:t>
    </dgm:pt>
  </dgm:ptLst>
  <dgm:cxnLst>
    <dgm:cxn modelId="{BE9D5F9E-73BC-4C64-AF92-0D727646A2D5}" type="presOf" srcId="{DA9FC571-A0C0-485F-A462-C2AAAAD5A821}" destId="{CAD2D4DC-48CA-4583-928E-4B7583E45A4B}" srcOrd="0" destOrd="0" presId="urn:microsoft.com/office/officeart/2005/8/layout/list1"/>
    <dgm:cxn modelId="{E9659FBA-C0F0-405D-BED9-765ACEBE996F}" type="presOf" srcId="{EE1BF39C-B9A3-499C-9B5B-D2885813BB27}" destId="{D9778851-3321-4CD0-83C8-311E4A8B0EEE}" srcOrd="0" destOrd="3" presId="urn:microsoft.com/office/officeart/2005/8/layout/list1"/>
    <dgm:cxn modelId="{AA16B43C-AFF6-4D0D-A1F2-50BD0B69CEFA}" type="presOf" srcId="{B647E892-7325-43F4-BCCB-0AD38518CB18}" destId="{EFFE740E-19C6-4F60-80AC-0BE65D4B005B}" srcOrd="1" destOrd="0" presId="urn:microsoft.com/office/officeart/2005/8/layout/list1"/>
    <dgm:cxn modelId="{C148C89C-3BE4-46FE-8110-ED1680C9F37A}" type="presOf" srcId="{61D4BD8F-5639-4AFC-BC2A-2615901F26D0}" destId="{676EEADD-D794-44C9-9A8E-C47E87836571}" srcOrd="1" destOrd="0" presId="urn:microsoft.com/office/officeart/2005/8/layout/list1"/>
    <dgm:cxn modelId="{2E2991DA-A097-4281-9B56-F8878CD4661F}" srcId="{61D4BD8F-5639-4AFC-BC2A-2615901F26D0}" destId="{989A284F-719E-4619-AD6A-CACCB70286C7}" srcOrd="5" destOrd="0" parTransId="{E4026B5D-DBCA-416D-A001-2AC197F889DB}" sibTransId="{85D01CAF-A3AB-4DCB-87F1-3BF4EAD35F41}"/>
    <dgm:cxn modelId="{4FE2E308-B070-4BCA-9909-801EEB4E637B}" srcId="{61D4BD8F-5639-4AFC-BC2A-2615901F26D0}" destId="{7BB77CBF-DD26-4B00-9A68-F81386C76B23}" srcOrd="6" destOrd="0" parTransId="{76A310C3-1C6D-4F7C-9BC3-3D41F56940E8}" sibTransId="{30115242-068A-4E0E-9D19-67CCD0640951}"/>
    <dgm:cxn modelId="{9EE4EB01-49BB-489A-8A9D-C329ACE51E4A}" type="presOf" srcId="{8C2D3214-98FE-4140-9061-2C9CC9AD90A7}" destId="{CAD2D4DC-48CA-4583-928E-4B7583E45A4B}" srcOrd="0" destOrd="5" presId="urn:microsoft.com/office/officeart/2005/8/layout/list1"/>
    <dgm:cxn modelId="{D3C2D9BD-6EBD-480E-9B87-EAE245B37D8E}" srcId="{B647E892-7325-43F4-BCCB-0AD38518CB18}" destId="{31AD289C-05F9-4B87-A4F4-6A41429C0CBF}" srcOrd="3" destOrd="0" parTransId="{F961EE75-29D5-4D28-8CA7-8A06B67F0B4F}" sibTransId="{F670D498-593B-4E48-A758-9BB08CE73CBA}"/>
    <dgm:cxn modelId="{C070ABB3-0A19-4C7D-8F60-D873DA6EF44F}" type="presOf" srcId="{B647E892-7325-43F4-BCCB-0AD38518CB18}" destId="{84ED779A-A510-465D-910B-64E0EC70FBEC}" srcOrd="0" destOrd="0" presId="urn:microsoft.com/office/officeart/2005/8/layout/list1"/>
    <dgm:cxn modelId="{BDBF0BCF-4E6B-4194-83D3-5E1B2E5BF7ED}" srcId="{61D4BD8F-5639-4AFC-BC2A-2615901F26D0}" destId="{C9979151-E4D3-4961-87A8-D76572846637}" srcOrd="4" destOrd="0" parTransId="{91CB0B0F-C04F-4B63-9532-9DA3256740EA}" sibTransId="{94E971E7-2799-4714-8818-A61B549CA9DC}"/>
    <dgm:cxn modelId="{E2D24669-7065-45A8-8BB2-5FAEAAD0773D}" srcId="{61D4BD8F-5639-4AFC-BC2A-2615901F26D0}" destId="{6F4D5A47-5C6A-4F9E-BB12-BB16084CEB6A}" srcOrd="1" destOrd="0" parTransId="{263487AB-9868-4F13-8288-A89CEC4B3D92}" sibTransId="{FA4547F2-1AE3-489D-AF9E-A3DDBB37C88E}"/>
    <dgm:cxn modelId="{987A80D7-AA61-43D2-B889-EB9935118DFE}" srcId="{B647E892-7325-43F4-BCCB-0AD38518CB18}" destId="{2C81ACF2-85DD-4F80-9A0B-7EFFA444DF57}" srcOrd="6" destOrd="0" parTransId="{44B8662F-7D84-438D-9335-1C0CECF185AB}" sibTransId="{3678B2B9-3D37-4257-8DBF-7417578F9177}"/>
    <dgm:cxn modelId="{6B7083F3-D643-4063-83CC-8C60CEF9EBE1}" type="presOf" srcId="{AFA9D9FC-66A8-4A97-8CFE-48F00E490DA6}" destId="{CAD2D4DC-48CA-4583-928E-4B7583E45A4B}" srcOrd="0" destOrd="4" presId="urn:microsoft.com/office/officeart/2005/8/layout/list1"/>
    <dgm:cxn modelId="{8798BF3A-35CB-4657-8664-032C2CEE16D5}" srcId="{B647E892-7325-43F4-BCCB-0AD38518CB18}" destId="{8C2D3214-98FE-4140-9061-2C9CC9AD90A7}" srcOrd="5" destOrd="0" parTransId="{468C7C3F-2817-48A7-8708-BE5297B703C9}" sibTransId="{506FF31C-BC32-4574-BECC-D5EAB5FC0C11}"/>
    <dgm:cxn modelId="{0A2D62BA-A18C-448A-B1C3-FB9FF1043ACE}" type="presOf" srcId="{6F4D5A47-5C6A-4F9E-BB12-BB16084CEB6A}" destId="{D9778851-3321-4CD0-83C8-311E4A8B0EEE}" srcOrd="0" destOrd="1" presId="urn:microsoft.com/office/officeart/2005/8/layout/list1"/>
    <dgm:cxn modelId="{56A86880-4F13-4F82-9AC0-A8987ECC3A2B}" srcId="{BEAC2DF5-1E64-4618-A751-619C3A5FD8B9}" destId="{B647E892-7325-43F4-BCCB-0AD38518CB18}" srcOrd="0" destOrd="0" parTransId="{8B5AE9B8-7E58-40D1-A888-CE49E8717767}" sibTransId="{3B598707-D1A3-4A16-8790-4926A91FF601}"/>
    <dgm:cxn modelId="{BDA7C49F-0BDC-4323-991E-B4A1CF60235E}" srcId="{61D4BD8F-5639-4AFC-BC2A-2615901F26D0}" destId="{AEDE3D5D-559F-4475-8362-180005F42C3C}" srcOrd="2" destOrd="0" parTransId="{1C8D7674-3A3F-497C-B449-4B32B0155970}" sibTransId="{D3D04769-E574-4B3F-96E2-2AD5953EB412}"/>
    <dgm:cxn modelId="{3DCC1244-79C1-4FD8-A9E5-761BF96F5114}" srcId="{B647E892-7325-43F4-BCCB-0AD38518CB18}" destId="{C8A52ECA-CD47-4A01-A03E-E7197597E372}" srcOrd="1" destOrd="0" parTransId="{F1885FF0-8A90-4FED-87B3-7EDB267897D8}" sibTransId="{F066D8D9-24F9-4427-8C52-A5208B1FE5FA}"/>
    <dgm:cxn modelId="{B5D5A192-D177-4DF0-9887-641F49A53AAD}" type="presOf" srcId="{3C53559D-5D6A-46B7-8189-9EF62500A712}" destId="{D9778851-3321-4CD0-83C8-311E4A8B0EEE}" srcOrd="0" destOrd="0" presId="urn:microsoft.com/office/officeart/2005/8/layout/list1"/>
    <dgm:cxn modelId="{90682E8E-3393-470D-B159-6807D6595D46}" type="presOf" srcId="{BEAC2DF5-1E64-4618-A751-619C3A5FD8B9}" destId="{67BDA036-2A72-40E2-B933-EACA14592B71}" srcOrd="0" destOrd="0" presId="urn:microsoft.com/office/officeart/2005/8/layout/list1"/>
    <dgm:cxn modelId="{E3801C97-EB9D-413F-BE6D-62F7A862BF50}" type="presOf" srcId="{61D4BD8F-5639-4AFC-BC2A-2615901F26D0}" destId="{432BF65E-F38F-4B59-8BE8-CBA2B741D9AA}" srcOrd="0" destOrd="0" presId="urn:microsoft.com/office/officeart/2005/8/layout/list1"/>
    <dgm:cxn modelId="{CFF91F06-CD96-4C41-8EBF-379D76044F18}" type="presOf" srcId="{C9979151-E4D3-4961-87A8-D76572846637}" destId="{D9778851-3321-4CD0-83C8-311E4A8B0EEE}" srcOrd="0" destOrd="4" presId="urn:microsoft.com/office/officeart/2005/8/layout/list1"/>
    <dgm:cxn modelId="{054EDB5C-3454-4E2A-BF84-917C1EC9F407}" srcId="{B647E892-7325-43F4-BCCB-0AD38518CB18}" destId="{0021F5F7-FA9E-4B2A-8DE5-532AEC5DE142}" srcOrd="2" destOrd="0" parTransId="{CE9E9E95-BFD5-4A3C-A82E-859B9C80894B}" sibTransId="{71475DA9-5A78-4CEC-9237-B0CD34BA1D85}"/>
    <dgm:cxn modelId="{FEB07B79-B1E3-401D-84ED-FC31D773A31C}" srcId="{B647E892-7325-43F4-BCCB-0AD38518CB18}" destId="{DA9FC571-A0C0-485F-A462-C2AAAAD5A821}" srcOrd="0" destOrd="0" parTransId="{7FBE3551-C22C-4C48-B48B-3866276B456B}" sibTransId="{C478D912-1AC6-4624-A99B-4375B6A20691}"/>
    <dgm:cxn modelId="{DEB38214-8B10-4038-99E5-BC60E0F69F64}" srcId="{BEAC2DF5-1E64-4618-A751-619C3A5FD8B9}" destId="{61D4BD8F-5639-4AFC-BC2A-2615901F26D0}" srcOrd="1" destOrd="0" parTransId="{A24BE7E0-EAC8-4822-8794-C98760F5364E}" sibTransId="{786CFCA4-F3C8-4254-9DA4-C51B47E294C9}"/>
    <dgm:cxn modelId="{9644A4B5-EB0B-45B0-A318-4FB785168620}" srcId="{61D4BD8F-5639-4AFC-BC2A-2615901F26D0}" destId="{3C53559D-5D6A-46B7-8189-9EF62500A712}" srcOrd="0" destOrd="0" parTransId="{2100AC2D-4D21-476D-9503-118CA954A26D}" sibTransId="{FE52161A-8D9C-4EAF-B912-784C7C6F359E}"/>
    <dgm:cxn modelId="{C9181400-B23D-491B-96E6-C81319D31EAB}" type="presOf" srcId="{2C81ACF2-85DD-4F80-9A0B-7EFFA444DF57}" destId="{CAD2D4DC-48CA-4583-928E-4B7583E45A4B}" srcOrd="0" destOrd="6" presId="urn:microsoft.com/office/officeart/2005/8/layout/list1"/>
    <dgm:cxn modelId="{E5E17657-0566-4047-9DEF-C232A6CD8E29}" srcId="{61D4BD8F-5639-4AFC-BC2A-2615901F26D0}" destId="{EE1BF39C-B9A3-499C-9B5B-D2885813BB27}" srcOrd="3" destOrd="0" parTransId="{5AF42F42-9350-4FFE-8E7B-165F4B8E7133}" sibTransId="{CB3DA765-B762-49C8-A8C6-675DB8FAD211}"/>
    <dgm:cxn modelId="{97605082-8F89-48FA-8804-5A4C30A2C21A}" type="presOf" srcId="{C8A52ECA-CD47-4A01-A03E-E7197597E372}" destId="{CAD2D4DC-48CA-4583-928E-4B7583E45A4B}" srcOrd="0" destOrd="1" presId="urn:microsoft.com/office/officeart/2005/8/layout/list1"/>
    <dgm:cxn modelId="{14EE64CB-28DF-4964-B8D6-2E6480AEB3EE}" type="presOf" srcId="{7BB77CBF-DD26-4B00-9A68-F81386C76B23}" destId="{D9778851-3321-4CD0-83C8-311E4A8B0EEE}" srcOrd="0" destOrd="6" presId="urn:microsoft.com/office/officeart/2005/8/layout/list1"/>
    <dgm:cxn modelId="{B57CBFB1-AD5C-4E17-B69D-1057979C17B2}" type="presOf" srcId="{AEDE3D5D-559F-4475-8362-180005F42C3C}" destId="{D9778851-3321-4CD0-83C8-311E4A8B0EEE}" srcOrd="0" destOrd="2" presId="urn:microsoft.com/office/officeart/2005/8/layout/list1"/>
    <dgm:cxn modelId="{21FD62A5-3294-4CFE-948C-AD328C509428}" srcId="{B647E892-7325-43F4-BCCB-0AD38518CB18}" destId="{AFA9D9FC-66A8-4A97-8CFE-48F00E490DA6}" srcOrd="4" destOrd="0" parTransId="{BE66A9D8-0CED-43F2-8A7A-F6B5A41C7C55}" sibTransId="{04E233DA-A2F0-4400-9939-D6450CB4BBCA}"/>
    <dgm:cxn modelId="{CD64B2AE-E3B8-401C-BA98-57E1A75491C4}" type="presOf" srcId="{0021F5F7-FA9E-4B2A-8DE5-532AEC5DE142}" destId="{CAD2D4DC-48CA-4583-928E-4B7583E45A4B}" srcOrd="0" destOrd="2" presId="urn:microsoft.com/office/officeart/2005/8/layout/list1"/>
    <dgm:cxn modelId="{921B95A1-9321-496C-9A39-0CA4936820D5}" type="presOf" srcId="{989A284F-719E-4619-AD6A-CACCB70286C7}" destId="{D9778851-3321-4CD0-83C8-311E4A8B0EEE}" srcOrd="0" destOrd="5" presId="urn:microsoft.com/office/officeart/2005/8/layout/list1"/>
    <dgm:cxn modelId="{765ADECE-770F-4CE4-BE23-489EA97BF327}" type="presOf" srcId="{31AD289C-05F9-4B87-A4F4-6A41429C0CBF}" destId="{CAD2D4DC-48CA-4583-928E-4B7583E45A4B}" srcOrd="0" destOrd="3" presId="urn:microsoft.com/office/officeart/2005/8/layout/list1"/>
    <dgm:cxn modelId="{A696AB3D-EB83-444A-9398-9B877F04E7C9}" type="presParOf" srcId="{67BDA036-2A72-40E2-B933-EACA14592B71}" destId="{761DB190-4578-460B-9CDE-3EB80BDEEAB5}" srcOrd="0" destOrd="0" presId="urn:microsoft.com/office/officeart/2005/8/layout/list1"/>
    <dgm:cxn modelId="{4D13F14E-0AE4-44A3-825D-94824C99FB6A}" type="presParOf" srcId="{761DB190-4578-460B-9CDE-3EB80BDEEAB5}" destId="{84ED779A-A510-465D-910B-64E0EC70FBEC}" srcOrd="0" destOrd="0" presId="urn:microsoft.com/office/officeart/2005/8/layout/list1"/>
    <dgm:cxn modelId="{6BC8FF14-59DF-446B-8099-3D9384FDDC44}" type="presParOf" srcId="{761DB190-4578-460B-9CDE-3EB80BDEEAB5}" destId="{EFFE740E-19C6-4F60-80AC-0BE65D4B005B}" srcOrd="1" destOrd="0" presId="urn:microsoft.com/office/officeart/2005/8/layout/list1"/>
    <dgm:cxn modelId="{74100808-8250-4F39-87A8-5F0E3180A2C9}" type="presParOf" srcId="{67BDA036-2A72-40E2-B933-EACA14592B71}" destId="{CCC313E2-B06D-4900-8793-0E26962E0E12}" srcOrd="1" destOrd="0" presId="urn:microsoft.com/office/officeart/2005/8/layout/list1"/>
    <dgm:cxn modelId="{65996C8D-6C3E-461A-A556-B78524DBC9BB}" type="presParOf" srcId="{67BDA036-2A72-40E2-B933-EACA14592B71}" destId="{CAD2D4DC-48CA-4583-928E-4B7583E45A4B}" srcOrd="2" destOrd="0" presId="urn:microsoft.com/office/officeart/2005/8/layout/list1"/>
    <dgm:cxn modelId="{E212F6E4-FB90-4809-A562-B8A580BDDBA6}" type="presParOf" srcId="{67BDA036-2A72-40E2-B933-EACA14592B71}" destId="{0935B07E-A343-4741-9AE9-D6A57CD2E198}" srcOrd="3" destOrd="0" presId="urn:microsoft.com/office/officeart/2005/8/layout/list1"/>
    <dgm:cxn modelId="{2D32633F-21DA-426E-85F3-AB64531AA8C0}" type="presParOf" srcId="{67BDA036-2A72-40E2-B933-EACA14592B71}" destId="{38C86A98-78D2-4282-8EF2-36489CDE6929}" srcOrd="4" destOrd="0" presId="urn:microsoft.com/office/officeart/2005/8/layout/list1"/>
    <dgm:cxn modelId="{A281EE07-A881-479A-8207-CED7BF78E548}" type="presParOf" srcId="{38C86A98-78D2-4282-8EF2-36489CDE6929}" destId="{432BF65E-F38F-4B59-8BE8-CBA2B741D9AA}" srcOrd="0" destOrd="0" presId="urn:microsoft.com/office/officeart/2005/8/layout/list1"/>
    <dgm:cxn modelId="{1FFAE94E-7106-4AAD-8C0B-A38504B9664E}" type="presParOf" srcId="{38C86A98-78D2-4282-8EF2-36489CDE6929}" destId="{676EEADD-D794-44C9-9A8E-C47E87836571}" srcOrd="1" destOrd="0" presId="urn:microsoft.com/office/officeart/2005/8/layout/list1"/>
    <dgm:cxn modelId="{6A179ABB-F256-44E4-A40A-1B63FA0E1D68}" type="presParOf" srcId="{67BDA036-2A72-40E2-B933-EACA14592B71}" destId="{F8E53316-8FA2-427B-A042-F82E805EB89E}" srcOrd="5" destOrd="0" presId="urn:microsoft.com/office/officeart/2005/8/layout/list1"/>
    <dgm:cxn modelId="{FB43774D-BE81-48F8-81D0-9112C5B07D29}" type="presParOf" srcId="{67BDA036-2A72-40E2-B933-EACA14592B71}" destId="{D9778851-3321-4CD0-83C8-311E4A8B0EEE}"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016AE-5E0D-402C-B835-F62660D3968A}">
      <dsp:nvSpPr>
        <dsp:cNvPr id="0" name=""/>
        <dsp:cNvSpPr/>
      </dsp:nvSpPr>
      <dsp:spPr>
        <a:xfrm>
          <a:off x="2323899" y="495370"/>
          <a:ext cx="4472591" cy="4472591"/>
        </a:xfrm>
        <a:prstGeom prst="blockArc">
          <a:avLst>
            <a:gd name="adj1" fmla="val 13498511"/>
            <a:gd name="adj2" fmla="val 16114818"/>
            <a:gd name="adj3" fmla="val 343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2E3810-3E39-4C0A-B836-08385332762B}">
      <dsp:nvSpPr>
        <dsp:cNvPr id="0" name=""/>
        <dsp:cNvSpPr/>
      </dsp:nvSpPr>
      <dsp:spPr>
        <a:xfrm>
          <a:off x="2268814" y="548614"/>
          <a:ext cx="4472591" cy="4472591"/>
        </a:xfrm>
        <a:prstGeom prst="blockArc">
          <a:avLst>
            <a:gd name="adj1" fmla="val 10882230"/>
            <a:gd name="adj2" fmla="val 13618342"/>
            <a:gd name="adj3" fmla="val 343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9FC340-703B-44FA-9705-1870BD3E6FF3}">
      <dsp:nvSpPr>
        <dsp:cNvPr id="0" name=""/>
        <dsp:cNvSpPr/>
      </dsp:nvSpPr>
      <dsp:spPr>
        <a:xfrm>
          <a:off x="2269443" y="496045"/>
          <a:ext cx="4472591" cy="4472591"/>
        </a:xfrm>
        <a:prstGeom prst="blockArc">
          <a:avLst>
            <a:gd name="adj1" fmla="val 8100000"/>
            <a:gd name="adj2" fmla="val 10800000"/>
            <a:gd name="adj3" fmla="val 343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911965-2646-4137-9D0E-4E1B6271E862}">
      <dsp:nvSpPr>
        <dsp:cNvPr id="0" name=""/>
        <dsp:cNvSpPr/>
      </dsp:nvSpPr>
      <dsp:spPr>
        <a:xfrm>
          <a:off x="2269443" y="496045"/>
          <a:ext cx="4472591" cy="4472591"/>
        </a:xfrm>
        <a:prstGeom prst="blockArc">
          <a:avLst>
            <a:gd name="adj1" fmla="val 5400000"/>
            <a:gd name="adj2" fmla="val 8100000"/>
            <a:gd name="adj3" fmla="val 343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1FDB97-24FD-44AA-8EF6-27AA3AB9EB88}">
      <dsp:nvSpPr>
        <dsp:cNvPr id="0" name=""/>
        <dsp:cNvSpPr/>
      </dsp:nvSpPr>
      <dsp:spPr>
        <a:xfrm>
          <a:off x="2269443" y="496045"/>
          <a:ext cx="4472591" cy="4472591"/>
        </a:xfrm>
        <a:prstGeom prst="blockArc">
          <a:avLst>
            <a:gd name="adj1" fmla="val 2700000"/>
            <a:gd name="adj2" fmla="val 5400000"/>
            <a:gd name="adj3" fmla="val 343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07D19F-ED76-4240-AC14-367E7E48C9CC}">
      <dsp:nvSpPr>
        <dsp:cNvPr id="0" name=""/>
        <dsp:cNvSpPr/>
      </dsp:nvSpPr>
      <dsp:spPr>
        <a:xfrm>
          <a:off x="2269443" y="496045"/>
          <a:ext cx="4472591" cy="4472591"/>
        </a:xfrm>
        <a:prstGeom prst="blockArc">
          <a:avLst>
            <a:gd name="adj1" fmla="val 0"/>
            <a:gd name="adj2" fmla="val 2700000"/>
            <a:gd name="adj3" fmla="val 343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3502E3-342D-47D0-83F2-7EEAA7E9F06D}">
      <dsp:nvSpPr>
        <dsp:cNvPr id="0" name=""/>
        <dsp:cNvSpPr/>
      </dsp:nvSpPr>
      <dsp:spPr>
        <a:xfrm>
          <a:off x="2269443" y="496045"/>
          <a:ext cx="4472591" cy="4472591"/>
        </a:xfrm>
        <a:prstGeom prst="blockArc">
          <a:avLst>
            <a:gd name="adj1" fmla="val 18900000"/>
            <a:gd name="adj2" fmla="val 0"/>
            <a:gd name="adj3" fmla="val 343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E93C30-1D4F-4367-BCF7-07D836B018D4}">
      <dsp:nvSpPr>
        <dsp:cNvPr id="0" name=""/>
        <dsp:cNvSpPr/>
      </dsp:nvSpPr>
      <dsp:spPr>
        <a:xfrm>
          <a:off x="2269443" y="496045"/>
          <a:ext cx="4472591" cy="4472591"/>
        </a:xfrm>
        <a:prstGeom prst="blockArc">
          <a:avLst>
            <a:gd name="adj1" fmla="val 16200000"/>
            <a:gd name="adj2" fmla="val 18900000"/>
            <a:gd name="adj3" fmla="val 343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F3CE05-D372-47AB-B253-0AA35466E9CA}">
      <dsp:nvSpPr>
        <dsp:cNvPr id="0" name=""/>
        <dsp:cNvSpPr/>
      </dsp:nvSpPr>
      <dsp:spPr>
        <a:xfrm>
          <a:off x="2832067" y="1058669"/>
          <a:ext cx="3347343" cy="33473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Composants critiques</a:t>
          </a:r>
          <a:endParaRPr lang="es-ES" sz="3200" kern="1200" dirty="0"/>
        </a:p>
      </dsp:txBody>
      <dsp:txXfrm>
        <a:off x="3322274" y="1548876"/>
        <a:ext cx="2366929" cy="2366929"/>
      </dsp:txXfrm>
    </dsp:sp>
    <dsp:sp modelId="{03CB5D6F-6F36-470D-9496-4DBCA5D8A44B}">
      <dsp:nvSpPr>
        <dsp:cNvPr id="0" name=""/>
        <dsp:cNvSpPr/>
      </dsp:nvSpPr>
      <dsp:spPr>
        <a:xfrm>
          <a:off x="3762399" y="-208928"/>
          <a:ext cx="1486680" cy="1486680"/>
        </a:xfrm>
        <a:prstGeom prst="ellipse">
          <a:avLst/>
        </a:prstGeom>
        <a:solidFill>
          <a:srgbClr val="AA1E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La gouvernance</a:t>
          </a:r>
          <a:endParaRPr lang="es-ES" sz="1200" kern="1200" dirty="0"/>
        </a:p>
      </dsp:txBody>
      <dsp:txXfrm>
        <a:off x="3980118" y="8791"/>
        <a:ext cx="1051242" cy="1051242"/>
      </dsp:txXfrm>
    </dsp:sp>
    <dsp:sp modelId="{372F8D69-35D6-4E32-96DB-690DFBAA4385}">
      <dsp:nvSpPr>
        <dsp:cNvPr id="0" name=""/>
        <dsp:cNvSpPr/>
      </dsp:nvSpPr>
      <dsp:spPr>
        <a:xfrm>
          <a:off x="5316570" y="434829"/>
          <a:ext cx="1486680" cy="1486680"/>
        </a:xfrm>
        <a:prstGeom prst="ellipse">
          <a:avLst/>
        </a:prstGeom>
        <a:solidFill>
          <a:srgbClr val="AB1D6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Programme (s) d'évaluation des risques</a:t>
          </a:r>
          <a:endParaRPr lang="es-ES" sz="1200" kern="1200" dirty="0"/>
        </a:p>
      </dsp:txBody>
      <dsp:txXfrm>
        <a:off x="5534289" y="652548"/>
        <a:ext cx="1051242" cy="1051242"/>
      </dsp:txXfrm>
    </dsp:sp>
    <dsp:sp modelId="{45D6DD7F-D155-4B84-B3E4-EF09C525F5E5}">
      <dsp:nvSpPr>
        <dsp:cNvPr id="0" name=""/>
        <dsp:cNvSpPr/>
      </dsp:nvSpPr>
      <dsp:spPr>
        <a:xfrm>
          <a:off x="5960329" y="1989001"/>
          <a:ext cx="1486680" cy="1486680"/>
        </a:xfrm>
        <a:prstGeom prst="ellipse">
          <a:avLst/>
        </a:prstGeom>
        <a:solidFill>
          <a:srgbClr val="AD1B9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Politiques, procédures et contrôles</a:t>
          </a:r>
          <a:endParaRPr lang="es-ES" sz="1200" kern="1200" dirty="0"/>
        </a:p>
      </dsp:txBody>
      <dsp:txXfrm>
        <a:off x="6178048" y="2206720"/>
        <a:ext cx="1051242" cy="1051242"/>
      </dsp:txXfrm>
    </dsp:sp>
    <dsp:sp modelId="{EF7CEF07-E0AA-4B71-AAF7-8A4C34347F09}">
      <dsp:nvSpPr>
        <dsp:cNvPr id="0" name=""/>
        <dsp:cNvSpPr/>
      </dsp:nvSpPr>
      <dsp:spPr>
        <a:xfrm>
          <a:off x="5316570" y="3543172"/>
          <a:ext cx="1486680" cy="1486680"/>
        </a:xfrm>
        <a:prstGeom prst="ellipse">
          <a:avLst/>
        </a:prstGeom>
        <a:solidFill>
          <a:srgbClr val="891DA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Surveillance de la conformité et tests</a:t>
          </a:r>
          <a:endParaRPr lang="es-ES" sz="1200" kern="1200" dirty="0"/>
        </a:p>
      </dsp:txBody>
      <dsp:txXfrm>
        <a:off x="5534289" y="3760891"/>
        <a:ext cx="1051242" cy="1051242"/>
      </dsp:txXfrm>
    </dsp:sp>
    <dsp:sp modelId="{E0AC73E7-8CF6-4905-B3BA-511D294BF058}">
      <dsp:nvSpPr>
        <dsp:cNvPr id="0" name=""/>
        <dsp:cNvSpPr/>
      </dsp:nvSpPr>
      <dsp:spPr>
        <a:xfrm>
          <a:off x="3762399" y="4186931"/>
          <a:ext cx="1486680" cy="1486680"/>
        </a:xfrm>
        <a:prstGeom prst="ellipse">
          <a:avLst/>
        </a:prstGeom>
        <a:solidFill>
          <a:srgbClr val="3F1E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err="1" smtClean="0"/>
            <a:t>Reporting</a:t>
          </a:r>
          <a:r>
            <a:rPr lang="fr-FR" sz="1100" kern="1200" dirty="0" smtClean="0"/>
            <a:t> et communication</a:t>
          </a:r>
          <a:endParaRPr lang="es-ES" sz="1100" kern="1200" dirty="0"/>
        </a:p>
      </dsp:txBody>
      <dsp:txXfrm>
        <a:off x="3980118" y="4404650"/>
        <a:ext cx="1051242" cy="1051242"/>
      </dsp:txXfrm>
    </dsp:sp>
    <dsp:sp modelId="{4F848D3E-108A-4021-AC44-19B4BBB8D805}">
      <dsp:nvSpPr>
        <dsp:cNvPr id="0" name=""/>
        <dsp:cNvSpPr/>
      </dsp:nvSpPr>
      <dsp:spPr>
        <a:xfrm>
          <a:off x="2208227" y="3543172"/>
          <a:ext cx="1486680" cy="1486680"/>
        </a:xfrm>
        <a:prstGeom prst="ellipse">
          <a:avLst/>
        </a:prstGeom>
        <a:solidFill>
          <a:srgbClr val="1C56A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Formation à la conformité</a:t>
          </a:r>
          <a:endParaRPr lang="es-ES" sz="1200" kern="1200" dirty="0"/>
        </a:p>
      </dsp:txBody>
      <dsp:txXfrm>
        <a:off x="2425946" y="3760891"/>
        <a:ext cx="1051242" cy="1051242"/>
      </dsp:txXfrm>
    </dsp:sp>
    <dsp:sp modelId="{5CE1C1AD-2581-4A56-A8A1-36335656803F}">
      <dsp:nvSpPr>
        <dsp:cNvPr id="0" name=""/>
        <dsp:cNvSpPr/>
      </dsp:nvSpPr>
      <dsp:spPr>
        <a:xfrm>
          <a:off x="1564469" y="1989001"/>
          <a:ext cx="1486680" cy="1486680"/>
        </a:xfrm>
        <a:prstGeom prst="ellipse">
          <a:avLst/>
        </a:prstGeom>
        <a:solidFill>
          <a:srgbClr val="1A92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Technologie de conformité</a:t>
          </a:r>
          <a:endParaRPr lang="es-ES" sz="1200" kern="1200" dirty="0"/>
        </a:p>
      </dsp:txBody>
      <dsp:txXfrm>
        <a:off x="1782188" y="2206720"/>
        <a:ext cx="1051242" cy="1051242"/>
      </dsp:txXfrm>
    </dsp:sp>
    <dsp:sp modelId="{14AC08B0-AA50-4C12-8320-BB85B8C3168E}">
      <dsp:nvSpPr>
        <dsp:cNvPr id="0" name=""/>
        <dsp:cNvSpPr/>
      </dsp:nvSpPr>
      <dsp:spPr>
        <a:xfrm>
          <a:off x="2262010" y="434828"/>
          <a:ext cx="1486680" cy="1486680"/>
        </a:xfrm>
        <a:prstGeom prst="ellipse">
          <a:avLst/>
        </a:prstGeom>
        <a:solidFill>
          <a:srgbClr val="54AC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Interaction réglementaire et coordination</a:t>
          </a:r>
          <a:endParaRPr lang="es-ES" sz="1200" kern="1200" dirty="0"/>
        </a:p>
      </dsp:txBody>
      <dsp:txXfrm>
        <a:off x="2479729" y="652547"/>
        <a:ext cx="1051242" cy="10512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2D4DC-48CA-4583-928E-4B7583E45A4B}">
      <dsp:nvSpPr>
        <dsp:cNvPr id="0" name=""/>
        <dsp:cNvSpPr/>
      </dsp:nvSpPr>
      <dsp:spPr>
        <a:xfrm>
          <a:off x="0" y="158333"/>
          <a:ext cx="8573107" cy="201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5368" tIns="208280" rIns="665368" bIns="113792" numCol="1" spcCol="1270" anchor="t" anchorCtr="0">
          <a:noAutofit/>
        </a:bodyPr>
        <a:lstStyle/>
        <a:p>
          <a:pPr marL="171450" lvl="1" indent="-171450" algn="l" defTabSz="711200">
            <a:lnSpc>
              <a:spcPct val="90000"/>
            </a:lnSpc>
            <a:spcBef>
              <a:spcPct val="0"/>
            </a:spcBef>
            <a:spcAft>
              <a:spcPct val="15000"/>
            </a:spcAft>
            <a:buChar char="••"/>
          </a:pPr>
          <a:r>
            <a:rPr lang="es-ES_tradnl" sz="1600" kern="1200" dirty="0" smtClean="0"/>
            <a:t>AML</a:t>
          </a:r>
          <a:endParaRPr lang="es-ES" sz="1600" kern="1200" dirty="0"/>
        </a:p>
        <a:p>
          <a:pPr marL="171450" lvl="1" indent="-171450" algn="l" defTabSz="711200">
            <a:lnSpc>
              <a:spcPct val="90000"/>
            </a:lnSpc>
            <a:spcBef>
              <a:spcPct val="0"/>
            </a:spcBef>
            <a:spcAft>
              <a:spcPct val="15000"/>
            </a:spcAft>
            <a:buChar char="••"/>
          </a:pPr>
          <a:r>
            <a:rPr lang="es-ES_tradnl" sz="1600" kern="1200" dirty="0" smtClean="0"/>
            <a:t>SANCTIONS/KYC</a:t>
          </a:r>
          <a:endParaRPr lang="es-ES" sz="1600" kern="1200" dirty="0"/>
        </a:p>
        <a:p>
          <a:pPr marL="171450" lvl="1" indent="-171450" algn="l" defTabSz="711200">
            <a:lnSpc>
              <a:spcPct val="90000"/>
            </a:lnSpc>
            <a:spcBef>
              <a:spcPct val="0"/>
            </a:spcBef>
            <a:spcAft>
              <a:spcPct val="15000"/>
            </a:spcAft>
            <a:buChar char="••"/>
          </a:pPr>
          <a:r>
            <a:rPr lang="fr-FR" sz="1600" kern="1200" dirty="0" smtClean="0"/>
            <a:t>ABUS DE MARCHÉ</a:t>
          </a:r>
          <a:endParaRPr lang="es-ES" sz="1600" kern="1200" dirty="0"/>
        </a:p>
        <a:p>
          <a:pPr marL="171450" lvl="1" indent="-171450" algn="l" defTabSz="711200">
            <a:lnSpc>
              <a:spcPct val="90000"/>
            </a:lnSpc>
            <a:spcBef>
              <a:spcPct val="0"/>
            </a:spcBef>
            <a:spcAft>
              <a:spcPct val="15000"/>
            </a:spcAft>
            <a:buChar char="••"/>
          </a:pPr>
          <a:r>
            <a:rPr lang="fr-FR" sz="1600" kern="1200" dirty="0" smtClean="0"/>
            <a:t>RÉCLAMATION DU CLIENT</a:t>
          </a:r>
          <a:endParaRPr lang="es-ES" sz="1600" kern="1200" dirty="0"/>
        </a:p>
        <a:p>
          <a:pPr marL="171450" lvl="1" indent="-171450" algn="l" defTabSz="711200">
            <a:lnSpc>
              <a:spcPct val="90000"/>
            </a:lnSpc>
            <a:spcBef>
              <a:spcPct val="0"/>
            </a:spcBef>
            <a:spcAft>
              <a:spcPct val="15000"/>
            </a:spcAft>
            <a:buChar char="••"/>
          </a:pPr>
          <a:r>
            <a:rPr lang="es-ES_tradnl" sz="1600" kern="1200" dirty="0" smtClean="0"/>
            <a:t>MIFID II</a:t>
          </a:r>
          <a:endParaRPr lang="es-ES" sz="1600" kern="1200" dirty="0"/>
        </a:p>
        <a:p>
          <a:pPr marL="171450" lvl="1" indent="-171450" algn="l" defTabSz="711200">
            <a:lnSpc>
              <a:spcPct val="90000"/>
            </a:lnSpc>
            <a:spcBef>
              <a:spcPct val="0"/>
            </a:spcBef>
            <a:spcAft>
              <a:spcPct val="15000"/>
            </a:spcAft>
            <a:buChar char="••"/>
          </a:pPr>
          <a:r>
            <a:rPr lang="fr-FR" sz="1600" kern="1200" dirty="0" smtClean="0"/>
            <a:t>PROTECTION DES DONNÉES</a:t>
          </a:r>
        </a:p>
        <a:p>
          <a:pPr marL="171450" lvl="1" indent="-171450" algn="l" defTabSz="711200">
            <a:lnSpc>
              <a:spcPct val="90000"/>
            </a:lnSpc>
            <a:spcBef>
              <a:spcPct val="0"/>
            </a:spcBef>
            <a:spcAft>
              <a:spcPct val="15000"/>
            </a:spcAft>
            <a:buChar char="••"/>
          </a:pPr>
          <a:r>
            <a:rPr lang="fr-FR" sz="1600" kern="1200" dirty="0" smtClean="0"/>
            <a:t>GOUVERNANCE</a:t>
          </a:r>
          <a:endParaRPr lang="es-ES" sz="1600" kern="1200" dirty="0"/>
        </a:p>
      </dsp:txBody>
      <dsp:txXfrm>
        <a:off x="0" y="158333"/>
        <a:ext cx="8573107" cy="2016000"/>
      </dsp:txXfrm>
    </dsp:sp>
    <dsp:sp modelId="{EFFE740E-19C6-4F60-80AC-0BE65D4B005B}">
      <dsp:nvSpPr>
        <dsp:cNvPr id="0" name=""/>
        <dsp:cNvSpPr/>
      </dsp:nvSpPr>
      <dsp:spPr>
        <a:xfrm>
          <a:off x="428655" y="10733"/>
          <a:ext cx="6001174"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830" tIns="0" rIns="226830" bIns="0" numCol="1" spcCol="1270" anchor="ctr" anchorCtr="0">
          <a:noAutofit/>
        </a:bodyPr>
        <a:lstStyle/>
        <a:p>
          <a:pPr lvl="0" algn="l" defTabSz="889000">
            <a:lnSpc>
              <a:spcPct val="90000"/>
            </a:lnSpc>
            <a:spcBef>
              <a:spcPct val="0"/>
            </a:spcBef>
            <a:spcAft>
              <a:spcPct val="35000"/>
            </a:spcAft>
          </a:pPr>
          <a:r>
            <a:rPr lang="fr-FR" sz="2000" b="1" kern="1200" dirty="0" smtClean="0"/>
            <a:t>Financier</a:t>
          </a:r>
          <a:endParaRPr lang="es-ES" sz="1600" b="1" kern="1200" dirty="0"/>
        </a:p>
      </dsp:txBody>
      <dsp:txXfrm>
        <a:off x="443065" y="25143"/>
        <a:ext cx="5972354" cy="266380"/>
      </dsp:txXfrm>
    </dsp:sp>
    <dsp:sp modelId="{D9778851-3321-4CD0-83C8-311E4A8B0EEE}">
      <dsp:nvSpPr>
        <dsp:cNvPr id="0" name=""/>
        <dsp:cNvSpPr/>
      </dsp:nvSpPr>
      <dsp:spPr>
        <a:xfrm>
          <a:off x="0" y="2386666"/>
          <a:ext cx="8573107" cy="201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5368" tIns="208280" rIns="665368" bIns="113792" numCol="1" spcCol="1270" anchor="t" anchorCtr="0">
          <a:noAutofit/>
        </a:bodyPr>
        <a:lstStyle/>
        <a:p>
          <a:pPr marL="171450" lvl="1" indent="-171450" algn="l" defTabSz="711200">
            <a:lnSpc>
              <a:spcPct val="90000"/>
            </a:lnSpc>
            <a:spcBef>
              <a:spcPct val="0"/>
            </a:spcBef>
            <a:spcAft>
              <a:spcPct val="15000"/>
            </a:spcAft>
            <a:buChar char="••"/>
          </a:pPr>
          <a:r>
            <a:rPr lang="fr-FR" sz="1600" kern="1200" dirty="0" smtClean="0"/>
            <a:t>CORRUPTION</a:t>
          </a:r>
          <a:endParaRPr lang="es-ES" sz="1600" kern="1200" dirty="0"/>
        </a:p>
        <a:p>
          <a:pPr marL="171450" lvl="1" indent="-171450" algn="l" defTabSz="711200">
            <a:lnSpc>
              <a:spcPct val="90000"/>
            </a:lnSpc>
            <a:spcBef>
              <a:spcPct val="0"/>
            </a:spcBef>
            <a:spcAft>
              <a:spcPct val="15000"/>
            </a:spcAft>
            <a:buChar char="••"/>
          </a:pPr>
          <a:r>
            <a:rPr lang="fr-FR" sz="1600" kern="1200" dirty="0" smtClean="0"/>
            <a:t>LES SANCTIONS</a:t>
          </a:r>
          <a:endParaRPr lang="es-ES" sz="1600" kern="1200" dirty="0"/>
        </a:p>
        <a:p>
          <a:pPr marL="171450" lvl="1" indent="-171450" algn="l" defTabSz="711200">
            <a:lnSpc>
              <a:spcPct val="90000"/>
            </a:lnSpc>
            <a:spcBef>
              <a:spcPct val="0"/>
            </a:spcBef>
            <a:spcAft>
              <a:spcPct val="15000"/>
            </a:spcAft>
            <a:buChar char="••"/>
          </a:pPr>
          <a:r>
            <a:rPr lang="fr-FR" sz="1600" kern="1200" dirty="0" smtClean="0"/>
            <a:t>DROIT DE LA CONCURRENCE</a:t>
          </a:r>
          <a:endParaRPr lang="es-ES" sz="1600" kern="1200" dirty="0"/>
        </a:p>
        <a:p>
          <a:pPr marL="171450" lvl="1" indent="-171450" algn="l" defTabSz="711200">
            <a:lnSpc>
              <a:spcPct val="90000"/>
            </a:lnSpc>
            <a:spcBef>
              <a:spcPct val="0"/>
            </a:spcBef>
            <a:spcAft>
              <a:spcPct val="15000"/>
            </a:spcAft>
            <a:buChar char="••"/>
          </a:pPr>
          <a:r>
            <a:rPr lang="fr-FR" sz="1600" kern="1200" dirty="0" smtClean="0"/>
            <a:t>CONFLIT D'INTÉRÊT</a:t>
          </a:r>
          <a:endParaRPr lang="es-ES" sz="1600" kern="1200" dirty="0"/>
        </a:p>
        <a:p>
          <a:pPr marL="171450" lvl="1" indent="-171450" algn="l" defTabSz="711200">
            <a:lnSpc>
              <a:spcPct val="90000"/>
            </a:lnSpc>
            <a:spcBef>
              <a:spcPct val="0"/>
            </a:spcBef>
            <a:spcAft>
              <a:spcPct val="15000"/>
            </a:spcAft>
            <a:buChar char="••"/>
          </a:pPr>
          <a:r>
            <a:rPr lang="es-ES_tradnl" sz="1600" kern="1200" dirty="0" smtClean="0"/>
            <a:t>AML</a:t>
          </a:r>
          <a:endParaRPr lang="es-ES" sz="1600" kern="1200" dirty="0"/>
        </a:p>
        <a:p>
          <a:pPr marL="171450" lvl="1" indent="-171450" algn="l" defTabSz="711200">
            <a:lnSpc>
              <a:spcPct val="90000"/>
            </a:lnSpc>
            <a:spcBef>
              <a:spcPct val="0"/>
            </a:spcBef>
            <a:spcAft>
              <a:spcPct val="15000"/>
            </a:spcAft>
            <a:buChar char="••"/>
          </a:pPr>
          <a:r>
            <a:rPr lang="fr-FR" sz="1600" kern="1200" dirty="0" smtClean="0"/>
            <a:t>PROTECTION DES DONNÉES</a:t>
          </a:r>
          <a:endParaRPr lang="es-ES" sz="1600" kern="1200" dirty="0"/>
        </a:p>
        <a:p>
          <a:pPr marL="171450" lvl="1" indent="-171450" algn="l" defTabSz="711200">
            <a:lnSpc>
              <a:spcPct val="90000"/>
            </a:lnSpc>
            <a:spcBef>
              <a:spcPct val="0"/>
            </a:spcBef>
            <a:spcAft>
              <a:spcPct val="15000"/>
            </a:spcAft>
            <a:buChar char="••"/>
          </a:pPr>
          <a:r>
            <a:rPr lang="fr-FR" sz="1600" kern="1200" dirty="0" smtClean="0"/>
            <a:t>GOUVERNANCE</a:t>
          </a:r>
        </a:p>
      </dsp:txBody>
      <dsp:txXfrm>
        <a:off x="0" y="2386666"/>
        <a:ext cx="8573107" cy="2016000"/>
      </dsp:txXfrm>
    </dsp:sp>
    <dsp:sp modelId="{676EEADD-D794-44C9-9A8E-C47E87836571}">
      <dsp:nvSpPr>
        <dsp:cNvPr id="0" name=""/>
        <dsp:cNvSpPr/>
      </dsp:nvSpPr>
      <dsp:spPr>
        <a:xfrm>
          <a:off x="428655" y="2228333"/>
          <a:ext cx="6001174"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830" tIns="0" rIns="226830" bIns="0" numCol="1" spcCol="1270" anchor="ctr" anchorCtr="0">
          <a:noAutofit/>
        </a:bodyPr>
        <a:lstStyle/>
        <a:p>
          <a:pPr lvl="0" algn="l" defTabSz="889000">
            <a:lnSpc>
              <a:spcPct val="90000"/>
            </a:lnSpc>
            <a:spcBef>
              <a:spcPct val="0"/>
            </a:spcBef>
            <a:spcAft>
              <a:spcPct val="35000"/>
            </a:spcAft>
          </a:pPr>
          <a:r>
            <a:rPr lang="fr-FR" sz="2000" b="1" kern="1200" dirty="0" smtClean="0"/>
            <a:t>Industriel</a:t>
          </a:r>
          <a:endParaRPr lang="es-ES" sz="2000" b="1" kern="1200" dirty="0"/>
        </a:p>
      </dsp:txBody>
      <dsp:txXfrm>
        <a:off x="443065" y="2242743"/>
        <a:ext cx="5972354" cy="26638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5658" cy="496332"/>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50442" y="0"/>
            <a:ext cx="2945658" cy="496332"/>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711200" y="744538"/>
            <a:ext cx="537527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865040" y="4715153"/>
            <a:ext cx="5067595" cy="4664837"/>
          </a:xfrm>
          <a:prstGeom prst="rect">
            <a:avLst/>
          </a:prstGeom>
          <a:noFill/>
          <a:ln>
            <a:noFill/>
          </a:ln>
        </p:spPr>
        <p:txBody>
          <a:bodyPr spcFirstLastPara="1" wrap="square" lIns="91425" tIns="91425" rIns="91425" bIns="91425" anchor="t" anchorCtr="0"/>
          <a:lstStyle>
            <a:lvl1pPr marL="457200" marR="0" lvl="0" indent="-304800" algn="l" rtl="0">
              <a:lnSpc>
                <a:spcPct val="10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3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9428582"/>
            <a:ext cx="2945658" cy="496332"/>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50442" y="9428582"/>
            <a:ext cx="2945658"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300"/>
                <a:buFont typeface="Arial"/>
                <a:buNone/>
              </a:pPr>
              <a:t>‹N°›</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128426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865041" y="4715155"/>
            <a:ext cx="5067595" cy="4664837"/>
          </a:xfrm>
          <a:prstGeom prst="rect">
            <a:avLst/>
          </a:prstGeom>
        </p:spPr>
        <p:txBody>
          <a:bodyPr lIns="91425" tIns="91425" rIns="91425" bIns="91425" anchor="t" anchorCtr="0">
            <a:noAutofit/>
          </a:bodyPr>
          <a:lstStyle/>
          <a:p>
            <a:pPr>
              <a:spcBef>
                <a:spcPts val="0"/>
              </a:spcBef>
              <a:buNone/>
            </a:pPr>
            <a:endParaRPr/>
          </a:p>
        </p:txBody>
      </p:sp>
      <p:sp>
        <p:nvSpPr>
          <p:cNvPr id="86" name="Shape 86"/>
          <p:cNvSpPr>
            <a:spLocks noGrp="1" noRot="1" noChangeAspect="1"/>
          </p:cNvSpPr>
          <p:nvPr>
            <p:ph type="sldImg" idx="2"/>
          </p:nvPr>
        </p:nvSpPr>
        <p:spPr>
          <a:xfrm>
            <a:off x="711200" y="744538"/>
            <a:ext cx="537527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2276384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txBox="1">
            <a:spLocks noGrp="1"/>
          </p:cNvSpPr>
          <p:nvPr>
            <p:ph type="body" idx="1"/>
          </p:nvPr>
        </p:nvSpPr>
        <p:spPr>
          <a:xfrm>
            <a:off x="865040" y="4715153"/>
            <a:ext cx="5067595" cy="4664837"/>
          </a:xfrm>
          <a:prstGeom prst="rect">
            <a:avLst/>
          </a:prstGeom>
          <a:noFill/>
          <a:ln>
            <a:noFill/>
          </a:ln>
        </p:spPr>
        <p:txBody>
          <a:bodyPr spcFirstLastPara="1" wrap="square" lIns="91425" tIns="91425" rIns="91425" bIns="91425" anchor="t" anchorCtr="0">
            <a:noAutofit/>
          </a:bodyPr>
          <a:lstStyle/>
          <a:p>
            <a:pPr marL="176213" marR="0" lvl="0" indent="-176213" algn="l" rtl="0">
              <a:lnSpc>
                <a:spcPct val="100000"/>
              </a:lnSpc>
              <a:spcBef>
                <a:spcPts val="0"/>
              </a:spcBef>
              <a:spcAft>
                <a:spcPts val="0"/>
              </a:spcAft>
              <a:buClr>
                <a:schemeClr val="dk1"/>
              </a:buClr>
              <a:buSzPts val="300"/>
              <a:buFont typeface="Arial"/>
              <a:buNone/>
            </a:pPr>
            <a:r>
              <a:rPr lang="fr-FR" sz="1200" b="0" i="0" u="none" strike="noStrike" cap="none" dirty="0" smtClean="0">
                <a:solidFill>
                  <a:schemeClr val="dk1"/>
                </a:solidFill>
                <a:latin typeface="Arial"/>
                <a:ea typeface="Arial"/>
                <a:cs typeface="Arial"/>
                <a:sym typeface="Arial"/>
              </a:rPr>
              <a:t>Directive sur les instruments financiers relatifs aux marchés (</a:t>
            </a:r>
            <a:r>
              <a:rPr lang="fr-FR" sz="1200" b="0" i="0" u="none" strike="noStrike" cap="none" dirty="0" err="1" smtClean="0">
                <a:solidFill>
                  <a:schemeClr val="dk1"/>
                </a:solidFill>
                <a:latin typeface="Arial"/>
                <a:ea typeface="Arial"/>
                <a:cs typeface="Arial"/>
                <a:sym typeface="Arial"/>
              </a:rPr>
              <a:t>MIFIDii</a:t>
            </a:r>
            <a:r>
              <a:rPr lang="fr-FR" sz="1200" b="0" i="0" u="none" strike="noStrike" cap="none" dirty="0" smtClean="0">
                <a:solidFill>
                  <a:schemeClr val="dk1"/>
                </a:solidFill>
                <a:latin typeface="Arial"/>
                <a:ea typeface="Arial"/>
                <a:cs typeface="Arial"/>
                <a:sym typeface="Arial"/>
              </a:rPr>
              <a:t>: le règlement, qui doit être mis en œuvre le 3 janvier 2018, aura pour objectif de fournir une réglementation harmonisée visant à améliorer la transparence des transactions dans l'Espace économique européen et comprend des normes techniques de réglementation (RTS 25) qui exigeront que toutes les transactions soient respectées. Les horodatages devront être précis à 100 microsecondes près pour les transactions à haute fréquence (HFT) - ceux qui ne se conformeront pas à la directive </a:t>
            </a:r>
            <a:r>
              <a:rPr lang="fr-FR" sz="1200" b="0" i="0" u="none" strike="noStrike" cap="none" dirty="0" err="1" smtClean="0">
                <a:solidFill>
                  <a:schemeClr val="dk1"/>
                </a:solidFill>
                <a:latin typeface="Arial"/>
                <a:ea typeface="Arial"/>
                <a:cs typeface="Arial"/>
                <a:sym typeface="Arial"/>
              </a:rPr>
              <a:t>MiFID</a:t>
            </a:r>
            <a:r>
              <a:rPr lang="fr-FR" sz="1200" b="0" i="0" u="none" strike="noStrike" cap="none" dirty="0" smtClean="0">
                <a:solidFill>
                  <a:schemeClr val="dk1"/>
                </a:solidFill>
                <a:latin typeface="Arial"/>
                <a:ea typeface="Arial"/>
                <a:cs typeface="Arial"/>
                <a:sym typeface="Arial"/>
              </a:rPr>
              <a:t> II s'exposeront à des amendes pouvant aller jusqu'à 5 millions d'euros. , soit 10% du chiffre d’affaires mondial.</a:t>
            </a:r>
            <a:endParaRPr sz="1200" b="0" i="0" u="none" strike="noStrike" cap="none" dirty="0">
              <a:solidFill>
                <a:schemeClr val="dk1"/>
              </a:solidFill>
              <a:latin typeface="Arial"/>
              <a:ea typeface="Arial"/>
              <a:cs typeface="Arial"/>
              <a:sym typeface="Arial"/>
            </a:endParaRPr>
          </a:p>
        </p:txBody>
      </p:sp>
      <p:sp>
        <p:nvSpPr>
          <p:cNvPr id="474" name="Shape 474"/>
          <p:cNvSpPr>
            <a:spLocks noGrp="1" noRot="1" noChangeAspect="1"/>
          </p:cNvSpPr>
          <p:nvPr>
            <p:ph type="sldImg" idx="2"/>
          </p:nvPr>
        </p:nvSpPr>
        <p:spPr>
          <a:xfrm>
            <a:off x="711200" y="744538"/>
            <a:ext cx="537527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950171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txBox="1">
            <a:spLocks noGrp="1"/>
          </p:cNvSpPr>
          <p:nvPr>
            <p:ph type="body" idx="1"/>
          </p:nvPr>
        </p:nvSpPr>
        <p:spPr>
          <a:xfrm>
            <a:off x="865040" y="4715153"/>
            <a:ext cx="5067595" cy="4664837"/>
          </a:xfrm>
          <a:prstGeom prst="rect">
            <a:avLst/>
          </a:prstGeom>
          <a:noFill/>
          <a:ln>
            <a:noFill/>
          </a:ln>
        </p:spPr>
        <p:txBody>
          <a:bodyPr spcFirstLastPara="1" wrap="square" lIns="91425" tIns="91425" rIns="91425" bIns="91425" anchor="t" anchorCtr="0">
            <a:noAutofit/>
          </a:bodyPr>
          <a:lstStyle/>
          <a:p>
            <a:pPr marL="176213" marR="0" lvl="0" indent="-176213" algn="l" rtl="0">
              <a:lnSpc>
                <a:spcPct val="100000"/>
              </a:lnSpc>
              <a:spcBef>
                <a:spcPts val="0"/>
              </a:spcBef>
              <a:spcAft>
                <a:spcPts val="0"/>
              </a:spcAft>
              <a:buClr>
                <a:schemeClr val="dk1"/>
              </a:buClr>
              <a:buSzPts val="300"/>
              <a:buFont typeface="Arial"/>
              <a:buNone/>
            </a:pPr>
            <a:r>
              <a:rPr lang="en-US" sz="1200" b="0" i="0" u="none" strike="noStrike" cap="none" dirty="0" smtClean="0">
                <a:solidFill>
                  <a:schemeClr val="dk1"/>
                </a:solidFill>
                <a:effectLst/>
                <a:latin typeface="Arial"/>
                <a:ea typeface="Arial"/>
                <a:cs typeface="Arial"/>
                <a:sym typeface="Arial"/>
              </a:rPr>
              <a:t>The top 10 key highlights</a:t>
            </a:r>
          </a:p>
          <a:p>
            <a:pPr marL="176213" marR="0" lvl="0" indent="-176213" algn="l" rtl="0">
              <a:lnSpc>
                <a:spcPct val="100000"/>
              </a:lnSpc>
              <a:spcBef>
                <a:spcPts val="0"/>
              </a:spcBef>
              <a:spcAft>
                <a:spcPts val="0"/>
              </a:spcAft>
              <a:buClr>
                <a:schemeClr val="dk1"/>
              </a:buClr>
              <a:buSzPts val="300"/>
              <a:buFont typeface="Arial"/>
              <a:buNone/>
            </a:pPr>
            <a:r>
              <a:rPr lang="en-US" sz="1200" b="0" i="0" u="none" strike="noStrike" cap="none" dirty="0" err="1" smtClean="0">
                <a:solidFill>
                  <a:schemeClr val="dk1"/>
                </a:solidFill>
                <a:effectLst/>
                <a:latin typeface="Arial"/>
                <a:ea typeface="Arial"/>
                <a:cs typeface="Arial"/>
                <a:sym typeface="Arial"/>
              </a:rPr>
              <a:t>Source:Fenergo</a:t>
            </a:r>
            <a:endParaRPr sz="1200" b="0" i="0" u="none" strike="noStrike" cap="none" dirty="0">
              <a:solidFill>
                <a:schemeClr val="dk1"/>
              </a:solidFill>
              <a:latin typeface="Arial"/>
              <a:ea typeface="Arial"/>
              <a:cs typeface="Arial"/>
              <a:sym typeface="Arial"/>
            </a:endParaRPr>
          </a:p>
        </p:txBody>
      </p:sp>
      <p:sp>
        <p:nvSpPr>
          <p:cNvPr id="474" name="Shape 474"/>
          <p:cNvSpPr>
            <a:spLocks noGrp="1" noRot="1" noChangeAspect="1"/>
          </p:cNvSpPr>
          <p:nvPr>
            <p:ph type="sldImg" idx="2"/>
          </p:nvPr>
        </p:nvSpPr>
        <p:spPr>
          <a:xfrm>
            <a:off x="711200" y="744538"/>
            <a:ext cx="537527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604744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txBox="1">
            <a:spLocks noGrp="1"/>
          </p:cNvSpPr>
          <p:nvPr>
            <p:ph type="body" idx="1"/>
          </p:nvPr>
        </p:nvSpPr>
        <p:spPr>
          <a:xfrm>
            <a:off x="865040" y="4715153"/>
            <a:ext cx="5067595" cy="4664837"/>
          </a:xfrm>
          <a:prstGeom prst="rect">
            <a:avLst/>
          </a:prstGeom>
          <a:noFill/>
          <a:ln>
            <a:noFill/>
          </a:ln>
        </p:spPr>
        <p:txBody>
          <a:bodyPr spcFirstLastPara="1" wrap="square" lIns="91425" tIns="91425" rIns="91425" bIns="91425" anchor="t" anchorCtr="0">
            <a:noAutofit/>
          </a:bodyPr>
          <a:lstStyle/>
          <a:p>
            <a:pPr marL="176213" marR="0" lvl="0" indent="-176213" algn="l" rtl="0">
              <a:lnSpc>
                <a:spcPct val="100000"/>
              </a:lnSpc>
              <a:spcBef>
                <a:spcPts val="0"/>
              </a:spcBef>
              <a:spcAft>
                <a:spcPts val="0"/>
              </a:spcAft>
              <a:buClr>
                <a:schemeClr val="dk1"/>
              </a:buClr>
              <a:buSzPts val="300"/>
              <a:buFont typeface="Arial"/>
              <a:buNone/>
            </a:pPr>
            <a:r>
              <a:rPr lang="en-US" sz="1200" b="0" i="0" u="none" strike="noStrike" cap="none" dirty="0" smtClean="0">
                <a:solidFill>
                  <a:schemeClr val="dk1"/>
                </a:solidFill>
                <a:effectLst/>
                <a:latin typeface="Arial"/>
                <a:ea typeface="Arial"/>
                <a:cs typeface="Arial"/>
                <a:sym typeface="Arial"/>
              </a:rPr>
              <a:t>The top 10 key highlights</a:t>
            </a:r>
            <a:endParaRPr sz="1200" b="0" i="0" u="none" strike="noStrike" cap="none" dirty="0">
              <a:solidFill>
                <a:schemeClr val="dk1"/>
              </a:solidFill>
              <a:latin typeface="Arial"/>
              <a:ea typeface="Arial"/>
              <a:cs typeface="Arial"/>
              <a:sym typeface="Arial"/>
            </a:endParaRPr>
          </a:p>
        </p:txBody>
      </p:sp>
      <p:sp>
        <p:nvSpPr>
          <p:cNvPr id="474" name="Shape 474"/>
          <p:cNvSpPr>
            <a:spLocks noGrp="1" noRot="1" noChangeAspect="1"/>
          </p:cNvSpPr>
          <p:nvPr>
            <p:ph type="sldImg" idx="2"/>
          </p:nvPr>
        </p:nvSpPr>
        <p:spPr>
          <a:xfrm>
            <a:off x="711200" y="744538"/>
            <a:ext cx="537527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93118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txBox="1">
            <a:spLocks noGrp="1"/>
          </p:cNvSpPr>
          <p:nvPr>
            <p:ph type="body" idx="1"/>
          </p:nvPr>
        </p:nvSpPr>
        <p:spPr>
          <a:xfrm>
            <a:off x="865040" y="4715153"/>
            <a:ext cx="5067595" cy="4664837"/>
          </a:xfrm>
          <a:prstGeom prst="rect">
            <a:avLst/>
          </a:prstGeom>
          <a:noFill/>
          <a:ln>
            <a:noFill/>
          </a:ln>
        </p:spPr>
        <p:txBody>
          <a:bodyPr spcFirstLastPara="1" wrap="square" lIns="91425" tIns="91425" rIns="91425" bIns="91425" anchor="t" anchorCtr="0">
            <a:noAutofit/>
          </a:bodyPr>
          <a:lstStyle/>
          <a:p>
            <a:pPr marL="176213" marR="0" lvl="0" indent="-176213" algn="l" rtl="0">
              <a:lnSpc>
                <a:spcPct val="100000"/>
              </a:lnSpc>
              <a:spcBef>
                <a:spcPts val="0"/>
              </a:spcBef>
              <a:spcAft>
                <a:spcPts val="0"/>
              </a:spcAft>
              <a:buClr>
                <a:schemeClr val="dk1"/>
              </a:buClr>
              <a:buSzPts val="300"/>
              <a:buFont typeface="Arial"/>
              <a:buNone/>
            </a:pPr>
            <a:r>
              <a:rPr lang="en-US" sz="1200" b="0" i="0" u="none" strike="noStrike" cap="none" dirty="0" smtClean="0">
                <a:solidFill>
                  <a:schemeClr val="dk1"/>
                </a:solidFill>
                <a:effectLst/>
                <a:latin typeface="Arial"/>
                <a:ea typeface="Arial"/>
                <a:cs typeface="Arial"/>
                <a:sym typeface="Arial"/>
              </a:rPr>
              <a:t>The top 10 key highlights</a:t>
            </a:r>
            <a:endParaRPr sz="1200" b="0" i="0" u="none" strike="noStrike" cap="none" dirty="0">
              <a:solidFill>
                <a:schemeClr val="dk1"/>
              </a:solidFill>
              <a:latin typeface="Arial"/>
              <a:ea typeface="Arial"/>
              <a:cs typeface="Arial"/>
              <a:sym typeface="Arial"/>
            </a:endParaRPr>
          </a:p>
        </p:txBody>
      </p:sp>
      <p:sp>
        <p:nvSpPr>
          <p:cNvPr id="474" name="Shape 474"/>
          <p:cNvSpPr>
            <a:spLocks noGrp="1" noRot="1" noChangeAspect="1"/>
          </p:cNvSpPr>
          <p:nvPr>
            <p:ph type="sldImg" idx="2"/>
          </p:nvPr>
        </p:nvSpPr>
        <p:spPr>
          <a:xfrm>
            <a:off x="711200" y="744538"/>
            <a:ext cx="537527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666720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Shape 555"/>
          <p:cNvSpPr>
            <a:spLocks noGrp="1" noRot="1" noChangeAspect="1"/>
          </p:cNvSpPr>
          <p:nvPr>
            <p:ph type="sldImg" idx="2"/>
          </p:nvPr>
        </p:nvSpPr>
        <p:spPr>
          <a:xfrm>
            <a:off x="711200" y="744538"/>
            <a:ext cx="537527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Shape 556"/>
          <p:cNvSpPr txBox="1">
            <a:spLocks noGrp="1"/>
          </p:cNvSpPr>
          <p:nvPr>
            <p:ph type="body" idx="1"/>
          </p:nvPr>
        </p:nvSpPr>
        <p:spPr>
          <a:xfrm>
            <a:off x="865040" y="4715153"/>
            <a:ext cx="5067595" cy="466483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557" name="Shape 557"/>
          <p:cNvSpPr txBox="1">
            <a:spLocks noGrp="1"/>
          </p:cNvSpPr>
          <p:nvPr>
            <p:ph type="sldNum" idx="12"/>
          </p:nvPr>
        </p:nvSpPr>
        <p:spPr>
          <a:xfrm>
            <a:off x="3850442" y="9428582"/>
            <a:ext cx="2945658" cy="49633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Calibri"/>
              <a:buNone/>
            </a:pPr>
            <a:fld id="{00000000-1234-1234-1234-123412341234}" type="slidenum">
              <a:rPr lang="en-US" sz="1400" b="0" i="0" u="none" strike="noStrike" cap="none">
                <a:solidFill>
                  <a:srgbClr val="000000"/>
                </a:solidFill>
                <a:latin typeface="Calibri"/>
                <a:ea typeface="Calibri"/>
                <a:cs typeface="Calibri"/>
                <a:sym typeface="Calibri"/>
              </a:rPr>
              <a:pPr marL="0" marR="0" lvl="0" indent="0" algn="l" rtl="0">
                <a:lnSpc>
                  <a:spcPct val="100000"/>
                </a:lnSpc>
                <a:spcBef>
                  <a:spcPts val="0"/>
                </a:spcBef>
                <a:spcAft>
                  <a:spcPts val="0"/>
                </a:spcAft>
                <a:buClr>
                  <a:srgbClr val="000000"/>
                </a:buClr>
                <a:buSzPts val="1400"/>
                <a:buFont typeface="Calibri"/>
                <a:buNone/>
              </a:pPr>
              <a:t>14</a:t>
            </a:fld>
            <a:endParaRPr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xmlns="" val="3181802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865040" y="4715153"/>
            <a:ext cx="5067595" cy="4664837"/>
          </a:xfrm>
          <a:prstGeom prst="rect">
            <a:avLst/>
          </a:prstGeom>
          <a:noFill/>
          <a:ln>
            <a:noFill/>
          </a:ln>
        </p:spPr>
        <p:txBody>
          <a:bodyPr spcFirstLastPara="1" wrap="square" lIns="91425" tIns="91425" rIns="91425" bIns="91425" anchor="t" anchorCtr="0">
            <a:noAutofit/>
          </a:bodyPr>
          <a:lstStyle/>
          <a:p>
            <a:pPr marL="176213" marR="0" lvl="0" indent="-100013"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356" name="Shape 356"/>
          <p:cNvSpPr>
            <a:spLocks noGrp="1" noRot="1" noChangeAspect="1"/>
          </p:cNvSpPr>
          <p:nvPr>
            <p:ph type="sldImg" idx="2"/>
          </p:nvPr>
        </p:nvSpPr>
        <p:spPr>
          <a:xfrm>
            <a:off x="711200" y="744538"/>
            <a:ext cx="537527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4106391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865040" y="4715153"/>
            <a:ext cx="5067595" cy="4664837"/>
          </a:xfrm>
          <a:prstGeom prst="rect">
            <a:avLst/>
          </a:prstGeom>
          <a:noFill/>
          <a:ln>
            <a:noFill/>
          </a:ln>
        </p:spPr>
        <p:txBody>
          <a:bodyPr spcFirstLastPara="1" wrap="square" lIns="91425" tIns="91425" rIns="91425" bIns="91425" anchor="t" anchorCtr="0">
            <a:noAutofit/>
          </a:bodyPr>
          <a:lstStyle/>
          <a:p>
            <a:pPr marL="176213" marR="0" lvl="0" indent="-100013"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342" name="Shape 342"/>
          <p:cNvSpPr>
            <a:spLocks noGrp="1" noRot="1" noChangeAspect="1"/>
          </p:cNvSpPr>
          <p:nvPr>
            <p:ph type="sldImg" idx="2"/>
          </p:nvPr>
        </p:nvSpPr>
        <p:spPr>
          <a:xfrm>
            <a:off x="711200" y="744538"/>
            <a:ext cx="537527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610239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a:spLocks noGrp="1" noRot="1" noChangeAspect="1"/>
          </p:cNvSpPr>
          <p:nvPr>
            <p:ph type="sldImg" idx="2"/>
          </p:nvPr>
        </p:nvSpPr>
        <p:spPr>
          <a:xfrm>
            <a:off x="712788" y="744538"/>
            <a:ext cx="5373687" cy="3721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Shape 584"/>
          <p:cNvSpPr txBox="1">
            <a:spLocks noGrp="1"/>
          </p:cNvSpPr>
          <p:nvPr>
            <p:ph type="body" idx="1"/>
          </p:nvPr>
        </p:nvSpPr>
        <p:spPr>
          <a:xfrm>
            <a:off x="865040" y="4715153"/>
            <a:ext cx="5067595" cy="4664837"/>
          </a:xfrm>
          <a:prstGeom prst="rect">
            <a:avLst/>
          </a:prstGeom>
          <a:noFill/>
          <a:ln>
            <a:noFill/>
          </a:ln>
        </p:spPr>
        <p:txBody>
          <a:bodyPr spcFirstLastPara="1" wrap="square" lIns="91425" tIns="45700" rIns="91425" bIns="45700" anchor="t" anchorCtr="0">
            <a:noAutofit/>
          </a:bodyPr>
          <a:lstStyle/>
          <a:p>
            <a:pPr marL="176213" marR="0" lvl="0" indent="-100013"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585" name="Shape 585"/>
          <p:cNvSpPr txBox="1">
            <a:spLocks noGrp="1"/>
          </p:cNvSpPr>
          <p:nvPr>
            <p:ph type="sldNum" idx="12"/>
          </p:nvPr>
        </p:nvSpPr>
        <p:spPr>
          <a:xfrm>
            <a:off x="3850442" y="9428582"/>
            <a:ext cx="2945658"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300"/>
                <a:buFont typeface="Arial"/>
                <a:buNone/>
              </a:pPr>
              <a:t>17</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xmlns="" val="3910541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Shape 757"/>
          <p:cNvSpPr txBox="1">
            <a:spLocks noGrp="1"/>
          </p:cNvSpPr>
          <p:nvPr>
            <p:ph type="body" idx="1"/>
          </p:nvPr>
        </p:nvSpPr>
        <p:spPr>
          <a:xfrm>
            <a:off x="865040" y="4715154"/>
            <a:ext cx="5067600" cy="4664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758" name="Shape 758"/>
          <p:cNvSpPr>
            <a:spLocks noGrp="1" noRot="1" noChangeAspect="1"/>
          </p:cNvSpPr>
          <p:nvPr>
            <p:ph type="sldImg" idx="2"/>
          </p:nvPr>
        </p:nvSpPr>
        <p:spPr>
          <a:xfrm>
            <a:off x="711200" y="744538"/>
            <a:ext cx="537527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8644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Shape 785"/>
          <p:cNvSpPr txBox="1">
            <a:spLocks noGrp="1"/>
          </p:cNvSpPr>
          <p:nvPr>
            <p:ph type="body" idx="1"/>
          </p:nvPr>
        </p:nvSpPr>
        <p:spPr>
          <a:xfrm>
            <a:off x="679768" y="4715152"/>
            <a:ext cx="5438100" cy="4467000"/>
          </a:xfrm>
          <a:prstGeom prst="rect">
            <a:avLst/>
          </a:prstGeom>
          <a:noFill/>
          <a:ln>
            <a:noFill/>
          </a:ln>
        </p:spPr>
        <p:txBody>
          <a:bodyPr spcFirstLastPara="1" wrap="square" lIns="92075" tIns="92075" rIns="92075" bIns="92075" anchor="t" anchorCtr="0">
            <a:noAutofit/>
          </a:bodyPr>
          <a:lstStyle/>
          <a:p>
            <a:pPr marL="176212" marR="0" lvl="0" indent="-100012"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786" name="Shape 786"/>
          <p:cNvSpPr>
            <a:spLocks noGrp="1" noRot="1" noChangeAspect="1"/>
          </p:cNvSpPr>
          <p:nvPr>
            <p:ph type="sldImg" idx="2"/>
          </p:nvPr>
        </p:nvSpPr>
        <p:spPr>
          <a:xfrm>
            <a:off x="709613" y="744538"/>
            <a:ext cx="537845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04206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865040" y="4715153"/>
            <a:ext cx="5067595" cy="4664837"/>
          </a:xfrm>
          <a:prstGeom prst="rect">
            <a:avLst/>
          </a:prstGeom>
          <a:noFill/>
          <a:ln>
            <a:noFill/>
          </a:ln>
        </p:spPr>
        <p:txBody>
          <a:bodyPr spcFirstLastPara="1" wrap="square" lIns="91425" tIns="91425" rIns="91425" bIns="91425" anchor="t" anchorCtr="0">
            <a:noAutofit/>
          </a:bodyPr>
          <a:lstStyle/>
          <a:p>
            <a:pPr marL="176213" marR="0" lvl="0" indent="-176213" algn="l" rtl="0">
              <a:lnSpc>
                <a:spcPct val="100000"/>
              </a:lnSpc>
              <a:spcBef>
                <a:spcPts val="0"/>
              </a:spcBef>
              <a:spcAft>
                <a:spcPts val="0"/>
              </a:spcAft>
              <a:buClr>
                <a:schemeClr val="dk1"/>
              </a:buClr>
              <a:buSzPts val="300"/>
              <a:buFont typeface="Arial"/>
              <a:buNone/>
            </a:pPr>
            <a:endParaRPr sz="1200" b="0" i="0" u="none" strike="noStrike" cap="none" dirty="0">
              <a:solidFill>
                <a:schemeClr val="dk1"/>
              </a:solidFill>
              <a:latin typeface="Arial"/>
              <a:ea typeface="Arial"/>
              <a:cs typeface="Arial"/>
              <a:sym typeface="Arial"/>
            </a:endParaRPr>
          </a:p>
        </p:txBody>
      </p:sp>
      <p:sp>
        <p:nvSpPr>
          <p:cNvPr id="335" name="Shape 335"/>
          <p:cNvSpPr>
            <a:spLocks noGrp="1" noRot="1" noChangeAspect="1"/>
          </p:cNvSpPr>
          <p:nvPr>
            <p:ph type="sldImg" idx="2"/>
          </p:nvPr>
        </p:nvSpPr>
        <p:spPr>
          <a:xfrm>
            <a:off x="711200" y="744538"/>
            <a:ext cx="537527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817939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Shape 850"/>
          <p:cNvSpPr>
            <a:spLocks noGrp="1" noRot="1" noChangeAspect="1"/>
          </p:cNvSpPr>
          <p:nvPr>
            <p:ph type="sldImg" idx="2"/>
          </p:nvPr>
        </p:nvSpPr>
        <p:spPr>
          <a:xfrm>
            <a:off x="709613" y="744538"/>
            <a:ext cx="5378450"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1" name="Shape 851"/>
          <p:cNvSpPr txBox="1">
            <a:spLocks noGrp="1"/>
          </p:cNvSpPr>
          <p:nvPr>
            <p:ph type="body" idx="1"/>
          </p:nvPr>
        </p:nvSpPr>
        <p:spPr>
          <a:xfrm>
            <a:off x="679768" y="4715152"/>
            <a:ext cx="5438100" cy="4467000"/>
          </a:xfrm>
          <a:prstGeom prst="rect">
            <a:avLst/>
          </a:prstGeom>
          <a:noFill/>
          <a:ln>
            <a:noFill/>
          </a:ln>
        </p:spPr>
        <p:txBody>
          <a:bodyPr spcFirstLastPara="1" wrap="square" lIns="91400" tIns="45700" rIns="91400" bIns="45700" anchor="t" anchorCtr="0">
            <a:noAutofit/>
          </a:bodyPr>
          <a:lstStyle/>
          <a:p>
            <a:pPr marL="5715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
            </a:r>
            <a:br>
              <a:rPr lang="en-US" sz="1200" b="0" i="0" u="none" strike="noStrike" cap="none">
                <a:solidFill>
                  <a:schemeClr val="dk1"/>
                </a:solidFill>
                <a:latin typeface="Arial"/>
                <a:ea typeface="Arial"/>
                <a:cs typeface="Arial"/>
                <a:sym typeface="Arial"/>
              </a:rPr>
            </a:br>
            <a:r>
              <a:rPr lang="en-US" sz="1200" b="0" i="0" u="none" strike="noStrike" cap="none">
                <a:solidFill>
                  <a:schemeClr val="dk1"/>
                </a:solidFill>
                <a:latin typeface="Arial"/>
                <a:ea typeface="Arial"/>
                <a:cs typeface="Arial"/>
                <a:sym typeface="Arial"/>
              </a:rPr>
              <a:t>Zones de concentration Toutes les contributions décrites dans la présente directive doivent être effectuées dans les domaines prioritaires ci-dessus qui ont été jugés les plus proches du cœur de métier de LafargeHolcim et / ou refléter les bonnes pratiques au sein du groupe.</a:t>
            </a:r>
            <a:endParaRPr sz="1200" b="0" i="0" u="none" strike="noStrike" cap="none">
              <a:solidFill>
                <a:schemeClr val="dk1"/>
              </a:solidFill>
              <a:latin typeface="Arial"/>
              <a:ea typeface="Arial"/>
              <a:cs typeface="Arial"/>
              <a:sym typeface="Arial"/>
            </a:endParaRPr>
          </a:p>
        </p:txBody>
      </p:sp>
      <p:sp>
        <p:nvSpPr>
          <p:cNvPr id="852" name="Shape 852"/>
          <p:cNvSpPr txBox="1">
            <a:spLocks noGrp="1"/>
          </p:cNvSpPr>
          <p:nvPr>
            <p:ph type="sldNum" idx="12"/>
          </p:nvPr>
        </p:nvSpPr>
        <p:spPr>
          <a:xfrm>
            <a:off x="3850444" y="9428584"/>
            <a:ext cx="2945700" cy="496200"/>
          </a:xfrm>
          <a:prstGeom prst="rect">
            <a:avLst/>
          </a:prstGeom>
          <a:noFill/>
          <a:ln>
            <a:noFill/>
          </a:ln>
        </p:spPr>
        <p:txBody>
          <a:bodyPr spcFirstLastPara="1" wrap="square" lIns="91400" tIns="45700" rIns="91400"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300"/>
                <a:buFont typeface="Arial"/>
                <a:buNone/>
              </a:pPr>
              <a:t>20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286784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Shape 1091"/>
          <p:cNvSpPr txBox="1">
            <a:spLocks noGrp="1"/>
          </p:cNvSpPr>
          <p:nvPr>
            <p:ph type="body" idx="1"/>
          </p:nvPr>
        </p:nvSpPr>
        <p:spPr>
          <a:xfrm>
            <a:off x="865040" y="4715153"/>
            <a:ext cx="5067600" cy="4664700"/>
          </a:xfrm>
          <a:prstGeom prst="rect">
            <a:avLst/>
          </a:prstGeom>
          <a:noFill/>
          <a:ln>
            <a:noFill/>
          </a:ln>
        </p:spPr>
        <p:txBody>
          <a:bodyPr spcFirstLastPara="1" wrap="square" lIns="91425" tIns="91425" rIns="91425" bIns="91425" anchor="t" anchorCtr="0">
            <a:noAutofit/>
          </a:bodyPr>
          <a:lstStyle/>
          <a:p>
            <a:pPr marL="176212" marR="0" lvl="0" indent="-176212" algn="l" rtl="0">
              <a:lnSpc>
                <a:spcPct val="100000"/>
              </a:lnSpc>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1092" name="Shape 1092"/>
          <p:cNvSpPr>
            <a:spLocks noGrp="1" noRot="1" noChangeAspect="1"/>
          </p:cNvSpPr>
          <p:nvPr>
            <p:ph type="sldImg" idx="2"/>
          </p:nvPr>
        </p:nvSpPr>
        <p:spPr>
          <a:xfrm>
            <a:off x="711200" y="744538"/>
            <a:ext cx="537527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437660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Shape 1142"/>
          <p:cNvSpPr>
            <a:spLocks noGrp="1" noRot="1" noChangeAspect="1"/>
          </p:cNvSpPr>
          <p:nvPr>
            <p:ph type="sldImg" idx="2"/>
          </p:nvPr>
        </p:nvSpPr>
        <p:spPr>
          <a:xfrm>
            <a:off x="711200" y="744538"/>
            <a:ext cx="537527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3" name="Shape 1143"/>
          <p:cNvSpPr txBox="1">
            <a:spLocks noGrp="1"/>
          </p:cNvSpPr>
          <p:nvPr>
            <p:ph type="body" idx="1"/>
          </p:nvPr>
        </p:nvSpPr>
        <p:spPr>
          <a:xfrm>
            <a:off x="865040" y="4715153"/>
            <a:ext cx="5067595" cy="4664837"/>
          </a:xfrm>
          <a:prstGeom prst="rect">
            <a:avLst/>
          </a:prstGeom>
          <a:noFill/>
          <a:ln>
            <a:noFill/>
          </a:ln>
        </p:spPr>
        <p:txBody>
          <a:bodyPr spcFirstLastPara="1" wrap="square" lIns="91425" tIns="45700" rIns="91425" bIns="45700" anchor="t" anchorCtr="0">
            <a:noAutofit/>
          </a:bodyPr>
          <a:lstStyle/>
          <a:p>
            <a:pPr marL="76200" marR="0" lvl="0" indent="0" algn="l" rtl="0">
              <a:lnSpc>
                <a:spcPct val="100000"/>
              </a:lnSpc>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1144" name="Shape 1144"/>
          <p:cNvSpPr txBox="1">
            <a:spLocks noGrp="1"/>
          </p:cNvSpPr>
          <p:nvPr>
            <p:ph type="sldNum" idx="12"/>
          </p:nvPr>
        </p:nvSpPr>
        <p:spPr>
          <a:xfrm>
            <a:off x="3850442" y="9428582"/>
            <a:ext cx="2945658"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300"/>
                <a:buFont typeface="Arial"/>
                <a:buNone/>
              </a:pPr>
              <a:t>22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643082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Shape 1302"/>
          <p:cNvSpPr txBox="1">
            <a:spLocks noGrp="1"/>
          </p:cNvSpPr>
          <p:nvPr>
            <p:ph type="body" idx="1"/>
          </p:nvPr>
        </p:nvSpPr>
        <p:spPr>
          <a:xfrm>
            <a:off x="865040" y="4715153"/>
            <a:ext cx="5067600" cy="4664700"/>
          </a:xfrm>
          <a:prstGeom prst="rect">
            <a:avLst/>
          </a:prstGeom>
          <a:noFill/>
          <a:ln>
            <a:noFill/>
          </a:ln>
        </p:spPr>
        <p:txBody>
          <a:bodyPr spcFirstLastPara="1" wrap="square" lIns="91425" tIns="91425" rIns="91425" bIns="91425" anchor="t" anchorCtr="0">
            <a:noAutofit/>
          </a:bodyPr>
          <a:lstStyle/>
          <a:p>
            <a:pPr marL="176212" marR="0" lvl="0" indent="-100012"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1303" name="Shape 1303"/>
          <p:cNvSpPr>
            <a:spLocks noGrp="1" noRot="1" noChangeAspect="1"/>
          </p:cNvSpPr>
          <p:nvPr>
            <p:ph type="sldImg" idx="2"/>
          </p:nvPr>
        </p:nvSpPr>
        <p:spPr>
          <a:xfrm>
            <a:off x="711200" y="744538"/>
            <a:ext cx="537527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689707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24</a:t>
            </a:fld>
            <a:endParaRPr lang="en-US"/>
          </a:p>
        </p:txBody>
      </p:sp>
    </p:spTree>
    <p:extLst>
      <p:ext uri="{BB962C8B-B14F-4D97-AF65-F5344CB8AC3E}">
        <p14:creationId xmlns:p14="http://schemas.microsoft.com/office/powerpoint/2010/main" xmlns="" val="552026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bg1"/>
                </a:solidFill>
                <a:latin typeface="Arial" panose="020B0604020202020204" pitchFamily="34" charset="0"/>
                <a:ea typeface="Geneva" pitchFamily="-128" charset="-128"/>
              </a:defRPr>
            </a:lvl1pPr>
            <a:lvl2pPr marL="748374" indent="-287836">
              <a:defRPr sz="3200">
                <a:solidFill>
                  <a:schemeClr val="bg1"/>
                </a:solidFill>
                <a:latin typeface="Arial" panose="020B0604020202020204" pitchFamily="34" charset="0"/>
                <a:ea typeface="Geneva" pitchFamily="-128" charset="-128"/>
              </a:defRPr>
            </a:lvl2pPr>
            <a:lvl3pPr marL="1151344" indent="-230269">
              <a:defRPr sz="3200">
                <a:solidFill>
                  <a:schemeClr val="bg1"/>
                </a:solidFill>
                <a:latin typeface="Arial" panose="020B0604020202020204" pitchFamily="34" charset="0"/>
                <a:ea typeface="Geneva" pitchFamily="-128" charset="-128"/>
              </a:defRPr>
            </a:lvl3pPr>
            <a:lvl4pPr marL="1611881" indent="-230269">
              <a:defRPr sz="3200">
                <a:solidFill>
                  <a:schemeClr val="bg1"/>
                </a:solidFill>
                <a:latin typeface="Arial" panose="020B0604020202020204" pitchFamily="34" charset="0"/>
                <a:ea typeface="Geneva" pitchFamily="-128" charset="-128"/>
              </a:defRPr>
            </a:lvl4pPr>
            <a:lvl5pPr marL="2072419" indent="-230269">
              <a:defRPr sz="3200">
                <a:solidFill>
                  <a:schemeClr val="bg1"/>
                </a:solidFill>
                <a:latin typeface="Arial" panose="020B0604020202020204" pitchFamily="34" charset="0"/>
                <a:ea typeface="Geneva" pitchFamily="-128" charset="-128"/>
              </a:defRPr>
            </a:lvl5pPr>
            <a:lvl6pPr marL="2532957" indent="-230269" eaLnBrk="0" fontAlgn="base" hangingPunct="0">
              <a:spcBef>
                <a:spcPct val="20000"/>
              </a:spcBef>
              <a:spcAft>
                <a:spcPct val="0"/>
              </a:spcAft>
              <a:buChar char="•"/>
              <a:defRPr sz="3200">
                <a:solidFill>
                  <a:schemeClr val="bg1"/>
                </a:solidFill>
                <a:latin typeface="Arial" panose="020B0604020202020204" pitchFamily="34" charset="0"/>
                <a:ea typeface="Geneva" pitchFamily="-128" charset="-128"/>
              </a:defRPr>
            </a:lvl6pPr>
            <a:lvl7pPr marL="2993494" indent="-230269" eaLnBrk="0" fontAlgn="base" hangingPunct="0">
              <a:spcBef>
                <a:spcPct val="20000"/>
              </a:spcBef>
              <a:spcAft>
                <a:spcPct val="0"/>
              </a:spcAft>
              <a:buChar char="•"/>
              <a:defRPr sz="3200">
                <a:solidFill>
                  <a:schemeClr val="bg1"/>
                </a:solidFill>
                <a:latin typeface="Arial" panose="020B0604020202020204" pitchFamily="34" charset="0"/>
                <a:ea typeface="Geneva" pitchFamily="-128" charset="-128"/>
              </a:defRPr>
            </a:lvl7pPr>
            <a:lvl8pPr marL="3454032" indent="-230269" eaLnBrk="0" fontAlgn="base" hangingPunct="0">
              <a:spcBef>
                <a:spcPct val="20000"/>
              </a:spcBef>
              <a:spcAft>
                <a:spcPct val="0"/>
              </a:spcAft>
              <a:buChar char="•"/>
              <a:defRPr sz="3200">
                <a:solidFill>
                  <a:schemeClr val="bg1"/>
                </a:solidFill>
                <a:latin typeface="Arial" panose="020B0604020202020204" pitchFamily="34" charset="0"/>
                <a:ea typeface="Geneva" pitchFamily="-128" charset="-128"/>
              </a:defRPr>
            </a:lvl8pPr>
            <a:lvl9pPr marL="3914569" indent="-230269" eaLnBrk="0" fontAlgn="base" hangingPunct="0">
              <a:spcBef>
                <a:spcPct val="20000"/>
              </a:spcBef>
              <a:spcAft>
                <a:spcPct val="0"/>
              </a:spcAft>
              <a:buChar char="•"/>
              <a:defRPr sz="3200">
                <a:solidFill>
                  <a:schemeClr val="bg1"/>
                </a:solidFill>
                <a:latin typeface="Arial" panose="020B0604020202020204" pitchFamily="34" charset="0"/>
                <a:ea typeface="Geneva" pitchFamily="-128" charset="-128"/>
              </a:defRPr>
            </a:lvl9pPr>
          </a:lstStyle>
          <a:p>
            <a:fld id="{110D195A-E349-4664-9D32-FA89095365F4}" type="slidenum">
              <a:rPr lang="en-US" altLang="en-US" sz="1200">
                <a:solidFill>
                  <a:schemeClr val="tx1"/>
                </a:solidFill>
                <a:latin typeface="Lucida Grande" pitchFamily="-65" charset="0"/>
              </a:rPr>
              <a:pPr/>
              <a:t>3</a:t>
            </a:fld>
            <a:endParaRPr lang="en-US" altLang="en-US" sz="1200">
              <a:solidFill>
                <a:schemeClr val="tx1"/>
              </a:solidFill>
              <a:latin typeface="Lucida Grande" pitchFamily="-65" charset="0"/>
            </a:endParaRPr>
          </a:p>
        </p:txBody>
      </p:sp>
      <p:sp>
        <p:nvSpPr>
          <p:cNvPr id="73731" name="Rectangle 2"/>
          <p:cNvSpPr>
            <a:spLocks noGrp="1" noRot="1" noChangeAspect="1" noChangeArrowheads="1" noTextEdit="1"/>
          </p:cNvSpPr>
          <p:nvPr>
            <p:ph type="sldImg"/>
          </p:nvPr>
        </p:nvSpPr>
        <p:spPr>
          <a:xfrm>
            <a:off x="711200" y="744538"/>
            <a:ext cx="5375275" cy="3722687"/>
          </a:xfrm>
          <a:ln/>
        </p:spPr>
      </p:sp>
      <p:sp>
        <p:nvSpPr>
          <p:cNvPr id="2" name="Notes Placeholder 1"/>
          <p:cNvSpPr>
            <a:spLocks noGrp="1"/>
          </p:cNvSpPr>
          <p:nvPr>
            <p:ph type="body" idx="10"/>
          </p:nvPr>
        </p:nvSpPr>
        <p:spPr/>
        <p:txBody>
          <a:bodyPr/>
          <a:lstStyle/>
          <a:p>
            <a:endParaRPr lang="en-US"/>
          </a:p>
        </p:txBody>
      </p:sp>
    </p:spTree>
    <p:extLst>
      <p:ext uri="{BB962C8B-B14F-4D97-AF65-F5344CB8AC3E}">
        <p14:creationId xmlns:p14="http://schemas.microsoft.com/office/powerpoint/2010/main" xmlns="" val="4042286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865040" y="4715154"/>
            <a:ext cx="5067595" cy="4664837"/>
          </a:xfrm>
          <a:prstGeom prst="rect">
            <a:avLst/>
          </a:prstGeom>
        </p:spPr>
        <p:txBody>
          <a:bodyPr lIns="91425" tIns="91425" rIns="91425" bIns="91425" anchor="t" anchorCtr="0">
            <a:noAutofit/>
          </a:bodyPr>
          <a:lstStyle/>
          <a:p>
            <a:pPr>
              <a:spcBef>
                <a:spcPts val="0"/>
              </a:spcBef>
              <a:buNone/>
            </a:pPr>
            <a:endParaRPr/>
          </a:p>
        </p:txBody>
      </p:sp>
      <p:sp>
        <p:nvSpPr>
          <p:cNvPr id="120" name="Shape 120"/>
          <p:cNvSpPr>
            <a:spLocks noGrp="1" noRot="1" noChangeAspect="1"/>
          </p:cNvSpPr>
          <p:nvPr>
            <p:ph type="sldImg" idx="2"/>
          </p:nvPr>
        </p:nvSpPr>
        <p:spPr>
          <a:xfrm>
            <a:off x="711200" y="744538"/>
            <a:ext cx="537527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 val="3739205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a:spLocks noGrp="1" noRot="1" noChangeAspect="1"/>
          </p:cNvSpPr>
          <p:nvPr>
            <p:ph type="sldImg" idx="2"/>
          </p:nvPr>
        </p:nvSpPr>
        <p:spPr>
          <a:xfrm>
            <a:off x="709613" y="744538"/>
            <a:ext cx="537845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
        <p:nvSpPr>
          <p:cNvPr id="524" name="Shape 524"/>
          <p:cNvSpPr txBox="1">
            <a:spLocks noGrp="1"/>
          </p:cNvSpPr>
          <p:nvPr>
            <p:ph type="body" idx="1"/>
          </p:nvPr>
        </p:nvSpPr>
        <p:spPr>
          <a:xfrm>
            <a:off x="679453" y="4714875"/>
            <a:ext cx="5438773" cy="4467224"/>
          </a:xfrm>
          <a:prstGeom prst="rect">
            <a:avLst/>
          </a:prstGeom>
          <a:noFill/>
          <a:ln>
            <a:noFill/>
          </a:ln>
        </p:spPr>
        <p:txBody>
          <a:bodyPr spcFirstLastPara="1" wrap="square" lIns="95500" tIns="47725" rIns="95500" bIns="47725" anchor="t" anchorCtr="0">
            <a:noAutofit/>
          </a:bodyPr>
          <a:lstStyle/>
          <a:p>
            <a:pPr marL="457200" marR="0" lvl="0" indent="-292100" algn="l" rtl="0">
              <a:lnSpc>
                <a:spcPct val="100000"/>
              </a:lnSpc>
              <a:spcBef>
                <a:spcPts val="0"/>
              </a:spcBef>
              <a:spcAft>
                <a:spcPts val="0"/>
              </a:spcAft>
              <a:buClr>
                <a:srgbClr val="414137"/>
              </a:buClr>
              <a:buSzPts val="1000"/>
              <a:buFont typeface="Georgia"/>
              <a:buChar char="•"/>
            </a:pPr>
            <a:endParaRPr sz="1000" b="0" i="0" u="none" strike="noStrike" cap="none" dirty="0">
              <a:solidFill>
                <a:srgbClr val="414137"/>
              </a:solidFill>
              <a:latin typeface="Georgia"/>
              <a:ea typeface="Georgia"/>
              <a:cs typeface="Georgia"/>
              <a:sym typeface="Georgia"/>
            </a:endParaRPr>
          </a:p>
        </p:txBody>
      </p:sp>
      <p:sp>
        <p:nvSpPr>
          <p:cNvPr id="525" name="Shape 525"/>
          <p:cNvSpPr txBox="1"/>
          <p:nvPr/>
        </p:nvSpPr>
        <p:spPr>
          <a:xfrm>
            <a:off x="3849692" y="9428161"/>
            <a:ext cx="2946397" cy="496886"/>
          </a:xfrm>
          <a:prstGeom prst="rect">
            <a:avLst/>
          </a:prstGeom>
          <a:noFill/>
          <a:ln>
            <a:noFill/>
          </a:ln>
        </p:spPr>
        <p:txBody>
          <a:bodyPr spcFirstLastPara="1" wrap="square" lIns="95500" tIns="47725" rIns="95500" bIns="47725" anchor="b" anchorCtr="0">
            <a:noAutofit/>
          </a:bodyPr>
          <a:lstStyle/>
          <a:p>
            <a:pPr marL="0" marR="0" lvl="0" indent="0" algn="r" rtl="0">
              <a:lnSpc>
                <a:spcPct val="100000"/>
              </a:lnSpc>
              <a:spcBef>
                <a:spcPts val="0"/>
              </a:spcBef>
              <a:spcAft>
                <a:spcPts val="0"/>
              </a:spcAft>
              <a:buClr>
                <a:srgbClr val="000000"/>
              </a:buClr>
              <a:buSzPts val="350"/>
              <a:buFont typeface="Calibri"/>
              <a:buNone/>
            </a:pPr>
            <a:r>
              <a:rPr lang="en-US" sz="14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xmlns="" val="299491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000" dirty="0"/>
          </a:p>
        </p:txBody>
      </p:sp>
    </p:spTree>
    <p:extLst>
      <p:ext uri="{BB962C8B-B14F-4D97-AF65-F5344CB8AC3E}">
        <p14:creationId xmlns:p14="http://schemas.microsoft.com/office/powerpoint/2010/main" xmlns="" val="3934853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txBox="1">
            <a:spLocks noGrp="1"/>
          </p:cNvSpPr>
          <p:nvPr>
            <p:ph type="body" idx="1"/>
          </p:nvPr>
        </p:nvSpPr>
        <p:spPr>
          <a:xfrm>
            <a:off x="865040" y="4715153"/>
            <a:ext cx="5067595" cy="4664837"/>
          </a:xfrm>
          <a:prstGeom prst="rect">
            <a:avLst/>
          </a:prstGeom>
          <a:noFill/>
          <a:ln>
            <a:noFill/>
          </a:ln>
        </p:spPr>
        <p:txBody>
          <a:bodyPr spcFirstLastPara="1" wrap="square" lIns="91425" tIns="91425" rIns="91425" bIns="91425" anchor="t" anchorCtr="0">
            <a:noAutofit/>
          </a:bodyPr>
          <a:lstStyle/>
          <a:p>
            <a:pPr marL="176213" marR="0" lvl="0" indent="-176213" algn="l" rtl="0">
              <a:lnSpc>
                <a:spcPct val="100000"/>
              </a:lnSpc>
              <a:spcBef>
                <a:spcPts val="0"/>
              </a:spcBef>
              <a:spcAft>
                <a:spcPts val="0"/>
              </a:spcAft>
              <a:buClr>
                <a:schemeClr val="dk1"/>
              </a:buClr>
              <a:buSzPts val="300"/>
              <a:buFont typeface="Arial"/>
              <a:buNone/>
            </a:pPr>
            <a:r>
              <a:rPr lang="en-US" sz="1200" b="0" i="0" u="none" strike="noStrike" cap="none" dirty="0" smtClean="0">
                <a:solidFill>
                  <a:schemeClr val="dk1"/>
                </a:solidFill>
                <a:effectLst/>
                <a:latin typeface="Arial"/>
                <a:ea typeface="Arial"/>
                <a:cs typeface="Arial"/>
                <a:sym typeface="Arial"/>
              </a:rPr>
              <a:t>The top 10 key highlights</a:t>
            </a:r>
          </a:p>
          <a:p>
            <a:pPr marL="176213" marR="0" lvl="0" indent="-176213" algn="l" rtl="0">
              <a:lnSpc>
                <a:spcPct val="100000"/>
              </a:lnSpc>
              <a:spcBef>
                <a:spcPts val="0"/>
              </a:spcBef>
              <a:spcAft>
                <a:spcPts val="0"/>
              </a:spcAft>
              <a:buClr>
                <a:schemeClr val="dk1"/>
              </a:buClr>
              <a:buSzPts val="300"/>
              <a:buFont typeface="Arial"/>
              <a:buNone/>
            </a:pPr>
            <a:r>
              <a:rPr lang="en-US" sz="1200" b="0" i="0" u="none" strike="noStrike" cap="none" dirty="0" err="1" smtClean="0">
                <a:solidFill>
                  <a:schemeClr val="dk1"/>
                </a:solidFill>
                <a:effectLst/>
                <a:latin typeface="Arial"/>
                <a:ea typeface="Arial"/>
                <a:cs typeface="Arial"/>
                <a:sym typeface="Arial"/>
              </a:rPr>
              <a:t>Source:Fenergo</a:t>
            </a:r>
            <a:endParaRPr sz="1200" b="0" i="0" u="none" strike="noStrike" cap="none" dirty="0">
              <a:solidFill>
                <a:schemeClr val="dk1"/>
              </a:solidFill>
              <a:latin typeface="Arial"/>
              <a:ea typeface="Arial"/>
              <a:cs typeface="Arial"/>
              <a:sym typeface="Arial"/>
            </a:endParaRPr>
          </a:p>
        </p:txBody>
      </p:sp>
      <p:sp>
        <p:nvSpPr>
          <p:cNvPr id="474" name="Shape 474"/>
          <p:cNvSpPr>
            <a:spLocks noGrp="1" noRot="1" noChangeAspect="1"/>
          </p:cNvSpPr>
          <p:nvPr>
            <p:ph type="sldImg" idx="2"/>
          </p:nvPr>
        </p:nvSpPr>
        <p:spPr>
          <a:xfrm>
            <a:off x="711200" y="744538"/>
            <a:ext cx="537527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070136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711200" y="744538"/>
            <a:ext cx="537527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Shape 373"/>
          <p:cNvSpPr txBox="1">
            <a:spLocks noGrp="1"/>
          </p:cNvSpPr>
          <p:nvPr>
            <p:ph type="body" idx="1"/>
          </p:nvPr>
        </p:nvSpPr>
        <p:spPr>
          <a:xfrm>
            <a:off x="865040" y="4715153"/>
            <a:ext cx="5067595" cy="46648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1" i="1" u="none" strike="noStrike" cap="none" dirty="0">
                <a:solidFill>
                  <a:schemeClr val="dk1"/>
                </a:solidFill>
                <a:latin typeface="Arial"/>
                <a:ea typeface="Arial"/>
                <a:cs typeface="Arial"/>
                <a:sym typeface="Arial"/>
              </a:rPr>
              <a:t>Refer to Compliance Policy -  Section 2.2.4 Areas of Responsibility</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300"/>
              </a:spcBef>
              <a:spcAft>
                <a:spcPts val="0"/>
              </a:spcAft>
              <a:buClr>
                <a:schemeClr val="dk1"/>
              </a:buClr>
              <a:buSzPts val="300"/>
              <a:buFont typeface="Arial"/>
              <a:buNone/>
            </a:pPr>
            <a:r>
              <a:rPr lang="en-US" sz="1200" b="0" i="0" u="none" strike="noStrike" cap="none" dirty="0">
                <a:solidFill>
                  <a:schemeClr val="dk1"/>
                </a:solidFill>
                <a:latin typeface="Arial"/>
                <a:ea typeface="Arial"/>
                <a:cs typeface="Arial"/>
                <a:sym typeface="Arial"/>
              </a:rPr>
              <a:t>“The Compliance Function is responsible for the management of </a:t>
            </a:r>
            <a:r>
              <a:rPr lang="en-US" sz="1200" b="0" i="0" u="none" strike="noStrike" cap="none" dirty="0" err="1">
                <a:solidFill>
                  <a:schemeClr val="dk1"/>
                </a:solidFill>
                <a:latin typeface="Arial"/>
                <a:ea typeface="Arial"/>
                <a:cs typeface="Arial"/>
                <a:sym typeface="Arial"/>
              </a:rPr>
              <a:t>LafargeHolcim's</a:t>
            </a:r>
            <a:r>
              <a:rPr lang="en-US" sz="1200" b="0" i="0" u="none" strike="noStrike" cap="none" dirty="0">
                <a:solidFill>
                  <a:schemeClr val="dk1"/>
                </a:solidFill>
                <a:latin typeface="Arial"/>
                <a:ea typeface="Arial"/>
                <a:cs typeface="Arial"/>
                <a:sym typeface="Arial"/>
              </a:rPr>
              <a:t> compliance risks</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300"/>
              </a:spcBef>
              <a:spcAft>
                <a:spcPts val="0"/>
              </a:spcAft>
              <a:buClr>
                <a:schemeClr val="dk1"/>
              </a:buClr>
              <a:buSzPts val="300"/>
              <a:buFont typeface="Arial"/>
              <a:buNone/>
            </a:pPr>
            <a:r>
              <a:rPr lang="en-US" sz="1200" b="0" i="0" u="none" strike="noStrike" cap="none" dirty="0">
                <a:solidFill>
                  <a:schemeClr val="dk1"/>
                </a:solidFill>
                <a:latin typeface="Arial"/>
                <a:ea typeface="Arial"/>
                <a:cs typeface="Arial"/>
                <a:sym typeface="Arial"/>
              </a:rPr>
              <a:t>in the below areas. The Compliance Function executes its responsibilities in conjunction with other</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300"/>
              </a:spcBef>
              <a:spcAft>
                <a:spcPts val="0"/>
              </a:spcAft>
              <a:buClr>
                <a:schemeClr val="dk1"/>
              </a:buClr>
              <a:buSzPts val="300"/>
              <a:buFont typeface="Arial"/>
              <a:buNone/>
            </a:pPr>
            <a:r>
              <a:rPr lang="en-US" sz="1200" b="0" i="0" u="none" strike="noStrike" cap="none" dirty="0">
                <a:solidFill>
                  <a:schemeClr val="dk1"/>
                </a:solidFill>
                <a:latin typeface="Arial"/>
                <a:ea typeface="Arial"/>
                <a:cs typeface="Arial"/>
                <a:sym typeface="Arial"/>
              </a:rPr>
              <a:t>functions that may have content ownership or control responsibility in those areas.</a:t>
            </a:r>
            <a:endParaRPr sz="1200" b="0" i="0" u="none" strike="noStrike" cap="none" dirty="0">
              <a:solidFill>
                <a:schemeClr val="dk1"/>
              </a:solidFill>
              <a:latin typeface="Arial"/>
              <a:ea typeface="Arial"/>
              <a:cs typeface="Arial"/>
              <a:sym typeface="Arial"/>
            </a:endParaRPr>
          </a:p>
          <a:p>
            <a:pPr marL="176213" marR="0" lvl="0" indent="-176213" algn="l" rtl="0">
              <a:lnSpc>
                <a:spcPct val="100000"/>
              </a:lnSpc>
              <a:spcBef>
                <a:spcPts val="30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Active and/or passive bribery or corruption in business transactions;</a:t>
            </a:r>
            <a:endParaRPr sz="1200" b="0" i="0" u="none" strike="noStrike" cap="none" dirty="0">
              <a:solidFill>
                <a:schemeClr val="dk1"/>
              </a:solidFill>
              <a:latin typeface="Arial"/>
              <a:ea typeface="Arial"/>
              <a:cs typeface="Arial"/>
              <a:sym typeface="Arial"/>
            </a:endParaRPr>
          </a:p>
          <a:p>
            <a:pPr marL="176213" marR="0" lvl="0" indent="-176213" algn="l" rtl="0">
              <a:lnSpc>
                <a:spcPct val="100000"/>
              </a:lnSpc>
              <a:spcBef>
                <a:spcPts val="30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Embezzlement/fraudulent breach of trust;</a:t>
            </a:r>
            <a:endParaRPr sz="1200" b="0" i="0" u="none" strike="noStrike" cap="none" dirty="0">
              <a:solidFill>
                <a:schemeClr val="dk1"/>
              </a:solidFill>
              <a:latin typeface="Arial"/>
              <a:ea typeface="Arial"/>
              <a:cs typeface="Arial"/>
              <a:sym typeface="Arial"/>
            </a:endParaRPr>
          </a:p>
          <a:p>
            <a:pPr marL="176213" marR="0" lvl="0" indent="-176213" algn="l" rtl="0">
              <a:lnSpc>
                <a:spcPct val="100000"/>
              </a:lnSpc>
              <a:spcBef>
                <a:spcPts val="30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Fraud, including accounting fraud and violations of financial reporting principles;</a:t>
            </a:r>
            <a:endParaRPr sz="1200" b="0" i="0" u="none" strike="noStrike" cap="none" dirty="0">
              <a:solidFill>
                <a:schemeClr val="dk1"/>
              </a:solidFill>
              <a:latin typeface="Arial"/>
              <a:ea typeface="Arial"/>
              <a:cs typeface="Arial"/>
              <a:sym typeface="Arial"/>
            </a:endParaRPr>
          </a:p>
          <a:p>
            <a:pPr marL="176213" marR="0" lvl="0" indent="-176213" algn="l" rtl="0">
              <a:lnSpc>
                <a:spcPct val="100000"/>
              </a:lnSpc>
              <a:spcBef>
                <a:spcPts val="30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Theft and misappropriation of corporate funds and property;</a:t>
            </a:r>
            <a:endParaRPr sz="1200" b="0" i="0" u="none" strike="noStrike" cap="none" dirty="0">
              <a:solidFill>
                <a:schemeClr val="dk1"/>
              </a:solidFill>
              <a:latin typeface="Arial"/>
              <a:ea typeface="Arial"/>
              <a:cs typeface="Arial"/>
              <a:sym typeface="Arial"/>
            </a:endParaRPr>
          </a:p>
          <a:p>
            <a:pPr marL="176213" marR="0" lvl="0" indent="-176213" algn="l" rtl="0">
              <a:lnSpc>
                <a:spcPct val="100000"/>
              </a:lnSpc>
              <a:spcBef>
                <a:spcPts val="30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Conflict of interest rules;</a:t>
            </a:r>
            <a:endParaRPr sz="1200" b="0" i="0" u="none" strike="noStrike" cap="none" dirty="0">
              <a:solidFill>
                <a:schemeClr val="dk1"/>
              </a:solidFill>
              <a:latin typeface="Arial"/>
              <a:ea typeface="Arial"/>
              <a:cs typeface="Arial"/>
              <a:sym typeface="Arial"/>
            </a:endParaRPr>
          </a:p>
          <a:p>
            <a:pPr marL="176213" marR="0" lvl="0" indent="-176213" algn="l" rtl="0">
              <a:lnSpc>
                <a:spcPct val="100000"/>
              </a:lnSpc>
              <a:spcBef>
                <a:spcPts val="30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Insider dealing/insider trading;</a:t>
            </a:r>
            <a:endParaRPr sz="1200" b="0" i="0" u="none" strike="noStrike" cap="none" dirty="0">
              <a:solidFill>
                <a:schemeClr val="dk1"/>
              </a:solidFill>
              <a:latin typeface="Arial"/>
              <a:ea typeface="Arial"/>
              <a:cs typeface="Arial"/>
              <a:sym typeface="Arial"/>
            </a:endParaRPr>
          </a:p>
          <a:p>
            <a:pPr marL="176213" marR="0" lvl="0" indent="-176213" algn="l" rtl="0">
              <a:lnSpc>
                <a:spcPct val="100000"/>
              </a:lnSpc>
              <a:spcBef>
                <a:spcPts val="30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Applicable competition and anti-trust laws;</a:t>
            </a:r>
            <a:endParaRPr sz="1200" b="0" i="0" u="none" strike="noStrike" cap="none" dirty="0">
              <a:solidFill>
                <a:schemeClr val="dk1"/>
              </a:solidFill>
              <a:latin typeface="Arial"/>
              <a:ea typeface="Arial"/>
              <a:cs typeface="Arial"/>
              <a:sym typeface="Arial"/>
            </a:endParaRPr>
          </a:p>
          <a:p>
            <a:pPr marL="176213" marR="0" lvl="0" indent="-176213" algn="l" rtl="0">
              <a:lnSpc>
                <a:spcPct val="100000"/>
              </a:lnSpc>
              <a:spcBef>
                <a:spcPts val="30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Data privacy laws and regulations;</a:t>
            </a:r>
            <a:endParaRPr sz="1200" b="0" i="0" u="none" strike="noStrike" cap="none" dirty="0">
              <a:solidFill>
                <a:schemeClr val="dk1"/>
              </a:solidFill>
              <a:latin typeface="Arial"/>
              <a:ea typeface="Arial"/>
              <a:cs typeface="Arial"/>
              <a:sym typeface="Arial"/>
            </a:endParaRPr>
          </a:p>
          <a:p>
            <a:pPr marL="176213" marR="0" lvl="0" indent="-176213" algn="l" rtl="0">
              <a:lnSpc>
                <a:spcPct val="100000"/>
              </a:lnSpc>
              <a:spcBef>
                <a:spcPts val="30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Gifts and hospitality rules;</a:t>
            </a:r>
            <a:endParaRPr sz="1200" b="0" i="0" u="none" strike="noStrike" cap="none" dirty="0">
              <a:solidFill>
                <a:schemeClr val="dk1"/>
              </a:solidFill>
              <a:latin typeface="Arial"/>
              <a:ea typeface="Arial"/>
              <a:cs typeface="Arial"/>
              <a:sym typeface="Arial"/>
            </a:endParaRPr>
          </a:p>
          <a:p>
            <a:pPr marL="176213" marR="0" lvl="0" indent="-176213" algn="l" rtl="0">
              <a:lnSpc>
                <a:spcPct val="100000"/>
              </a:lnSpc>
              <a:spcBef>
                <a:spcPts val="30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Donations and sponsorship guidelines, including contributions to charitable and/or political</a:t>
            </a:r>
            <a:endParaRPr sz="1200" b="0" i="0" u="none" strike="noStrike" cap="none" dirty="0">
              <a:solidFill>
                <a:schemeClr val="dk1"/>
              </a:solidFill>
              <a:latin typeface="Arial"/>
              <a:ea typeface="Arial"/>
              <a:cs typeface="Arial"/>
              <a:sym typeface="Arial"/>
            </a:endParaRPr>
          </a:p>
          <a:p>
            <a:pPr marL="176213" marR="0" lvl="0" indent="-176213" algn="l" rtl="0">
              <a:lnSpc>
                <a:spcPct val="100000"/>
              </a:lnSpc>
              <a:spcBef>
                <a:spcPts val="30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institutions;</a:t>
            </a:r>
            <a:endParaRPr sz="1200" b="0" i="0" u="none" strike="noStrike" cap="none" dirty="0">
              <a:solidFill>
                <a:schemeClr val="dk1"/>
              </a:solidFill>
              <a:latin typeface="Arial"/>
              <a:ea typeface="Arial"/>
              <a:cs typeface="Arial"/>
              <a:sym typeface="Arial"/>
            </a:endParaRPr>
          </a:p>
          <a:p>
            <a:pPr marL="176213" marR="0" lvl="0" indent="-176213" algn="l" rtl="0">
              <a:lnSpc>
                <a:spcPct val="100000"/>
              </a:lnSpc>
              <a:spcBef>
                <a:spcPts val="30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Workplace retaliation vis-à-vis reporters of violations or concerns;</a:t>
            </a:r>
            <a:endParaRPr sz="1200" b="0" i="0" u="none" strike="noStrike" cap="none" dirty="0">
              <a:solidFill>
                <a:schemeClr val="dk1"/>
              </a:solidFill>
              <a:latin typeface="Arial"/>
              <a:ea typeface="Arial"/>
              <a:cs typeface="Arial"/>
              <a:sym typeface="Arial"/>
            </a:endParaRPr>
          </a:p>
          <a:p>
            <a:pPr marL="176213" marR="0" lvl="0" indent="-176213" algn="l" rtl="0">
              <a:lnSpc>
                <a:spcPct val="100000"/>
              </a:lnSpc>
              <a:spcBef>
                <a:spcPts val="30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Anti-money laundering;</a:t>
            </a:r>
            <a:endParaRPr sz="1200" b="0" i="0" u="none" strike="noStrike" cap="none" dirty="0">
              <a:solidFill>
                <a:schemeClr val="dk1"/>
              </a:solidFill>
              <a:latin typeface="Arial"/>
              <a:ea typeface="Arial"/>
              <a:cs typeface="Arial"/>
              <a:sym typeface="Arial"/>
            </a:endParaRPr>
          </a:p>
          <a:p>
            <a:pPr marL="176213" marR="0" lvl="0" indent="-176213" algn="l" rtl="0">
              <a:lnSpc>
                <a:spcPct val="100000"/>
              </a:lnSpc>
              <a:spcBef>
                <a:spcPts val="30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Embargoes and trade control regulations; and</a:t>
            </a:r>
            <a:endParaRPr sz="1200" b="0" i="0" u="none" strike="noStrike" cap="none" dirty="0">
              <a:solidFill>
                <a:schemeClr val="dk1"/>
              </a:solidFill>
              <a:latin typeface="Arial"/>
              <a:ea typeface="Arial"/>
              <a:cs typeface="Arial"/>
              <a:sym typeface="Arial"/>
            </a:endParaRPr>
          </a:p>
          <a:p>
            <a:pPr marL="176213" marR="0" lvl="0" indent="-176213" algn="l" rtl="0">
              <a:lnSpc>
                <a:spcPct val="100000"/>
              </a:lnSpc>
              <a:spcBef>
                <a:spcPts val="30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Any other relevant areas determined by the FAC from time to time.”</a:t>
            </a:r>
            <a:endParaRPr sz="1200" b="0" i="0" u="none" strike="noStrike" cap="none" dirty="0">
              <a:solidFill>
                <a:schemeClr val="dk1"/>
              </a:solidFill>
              <a:latin typeface="Arial"/>
              <a:ea typeface="Arial"/>
              <a:cs typeface="Arial"/>
              <a:sym typeface="Arial"/>
            </a:endParaRPr>
          </a:p>
          <a:p>
            <a:pPr marL="176213" marR="0" lvl="0" indent="-176213" algn="l" rtl="0">
              <a:lnSpc>
                <a:spcPct val="100000"/>
              </a:lnSpc>
              <a:spcBef>
                <a:spcPts val="30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a:p>
            <a:pPr marL="176213" marR="0" lvl="0" indent="-176213" algn="l" rtl="0">
              <a:lnSpc>
                <a:spcPct val="100000"/>
              </a:lnSpc>
              <a:spcBef>
                <a:spcPts val="300"/>
              </a:spcBef>
              <a:spcAft>
                <a:spcPts val="0"/>
              </a:spcAft>
              <a:buClr>
                <a:schemeClr val="dk1"/>
              </a:buClr>
              <a:buSzPts val="1200"/>
              <a:buFont typeface="Arial"/>
              <a:buChar char="•"/>
            </a:pPr>
            <a:r>
              <a:rPr lang="en-US" sz="1200" b="1" i="0" u="none" strike="noStrike" cap="none" dirty="0">
                <a:solidFill>
                  <a:schemeClr val="dk1"/>
                </a:solidFill>
                <a:latin typeface="Arial"/>
                <a:ea typeface="Arial"/>
                <a:cs typeface="Arial"/>
                <a:sym typeface="Arial"/>
              </a:rPr>
              <a:t>What is Human Trafficking?</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300"/>
              </a:spcBef>
              <a:spcAft>
                <a:spcPts val="0"/>
              </a:spcAft>
              <a:buClr>
                <a:schemeClr val="dk1"/>
              </a:buClr>
              <a:buSzPts val="300"/>
              <a:buFont typeface="Arial"/>
              <a:buNone/>
            </a:pPr>
            <a:r>
              <a:rPr lang="en-US" sz="1200" b="0" i="0" u="none" strike="noStrike" cap="none" dirty="0">
                <a:solidFill>
                  <a:schemeClr val="dk1"/>
                </a:solidFill>
                <a:latin typeface="Arial"/>
                <a:ea typeface="Arial"/>
                <a:cs typeface="Arial"/>
                <a:sym typeface="Arial"/>
              </a:rPr>
              <a:t>UN Protocol to Prevent, Suppress and Punish Trafficking in Persons defines Trafficking in Persons as the recruitment, transportation, transfer, </a:t>
            </a:r>
            <a:r>
              <a:rPr lang="en-US" sz="1200" b="0" i="0" u="none" strike="noStrike" cap="none" dirty="0" err="1">
                <a:solidFill>
                  <a:schemeClr val="dk1"/>
                </a:solidFill>
                <a:latin typeface="Arial"/>
                <a:ea typeface="Arial"/>
                <a:cs typeface="Arial"/>
                <a:sym typeface="Arial"/>
              </a:rPr>
              <a:t>harbouring</a:t>
            </a:r>
            <a:r>
              <a:rPr lang="en-US" sz="1200" b="0" i="0" u="none" strike="noStrike" cap="none" dirty="0">
                <a:solidFill>
                  <a:schemeClr val="dk1"/>
                </a:solidFill>
                <a:latin typeface="Arial"/>
                <a:ea typeface="Arial"/>
                <a:cs typeface="Arial"/>
                <a:sym typeface="Arial"/>
              </a:rPr>
              <a:t> or receipt of persons, by means of the threat or use of force or other forms of coercion, of abduction, of fraud, of deception, of the abuse of power or of a position of vulnerability or of the giving or receiving of payments or benefits to achieve the consent of a person having control over another person, for the purpose of exploitation. Exploitation shall include, at a minimum, the exploitation of the prostitution of others or other forms of sexual exploitation, forced </a:t>
            </a:r>
            <a:r>
              <a:rPr lang="en-US" sz="1200" b="0" i="0" u="none" strike="noStrike" cap="none" dirty="0" err="1">
                <a:solidFill>
                  <a:schemeClr val="dk1"/>
                </a:solidFill>
                <a:latin typeface="Arial"/>
                <a:ea typeface="Arial"/>
                <a:cs typeface="Arial"/>
                <a:sym typeface="Arial"/>
              </a:rPr>
              <a:t>labour</a:t>
            </a:r>
            <a:r>
              <a:rPr lang="en-US" sz="1200" b="0" i="0" u="none" strike="noStrike" cap="none" dirty="0">
                <a:solidFill>
                  <a:schemeClr val="dk1"/>
                </a:solidFill>
                <a:latin typeface="Arial"/>
                <a:ea typeface="Arial"/>
                <a:cs typeface="Arial"/>
                <a:sym typeface="Arial"/>
              </a:rPr>
              <a:t> or services, slavery or practices similar to slavery, servitude or the removal of organs.</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300"/>
              </a:spcBef>
              <a:spcAft>
                <a:spcPts val="0"/>
              </a:spcAft>
              <a:buClr>
                <a:schemeClr val="dk1"/>
              </a:buClr>
              <a:buSzPts val="300"/>
              <a:buFont typeface="Arial"/>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300"/>
              </a:spcBef>
              <a:spcAft>
                <a:spcPts val="0"/>
              </a:spcAft>
              <a:buClr>
                <a:schemeClr val="dk1"/>
              </a:buClr>
              <a:buSzPts val="300"/>
              <a:buFont typeface="Arial"/>
              <a:buNone/>
            </a:pPr>
            <a:r>
              <a:rPr lang="en-US" sz="1200" b="0" i="0" u="none" strike="noStrike" cap="none" dirty="0">
                <a:solidFill>
                  <a:schemeClr val="dk1"/>
                </a:solidFill>
                <a:latin typeface="Arial"/>
                <a:ea typeface="Arial"/>
                <a:cs typeface="Arial"/>
                <a:sym typeface="Arial"/>
              </a:rPr>
              <a:t>In the UK the “Modern Slavery Act 2015” which became law in March 2015 consolidated existing offences relating to trafficking and slavery.</a:t>
            </a:r>
            <a:endParaRPr sz="1200" b="0" i="0" u="none" strike="noStrike" cap="none" dirty="0">
              <a:solidFill>
                <a:schemeClr val="dk1"/>
              </a:solidFill>
              <a:latin typeface="Arial"/>
              <a:ea typeface="Arial"/>
              <a:cs typeface="Arial"/>
              <a:sym typeface="Arial"/>
            </a:endParaRPr>
          </a:p>
        </p:txBody>
      </p:sp>
      <p:sp>
        <p:nvSpPr>
          <p:cNvPr id="374" name="Shape 374"/>
          <p:cNvSpPr txBox="1">
            <a:spLocks noGrp="1"/>
          </p:cNvSpPr>
          <p:nvPr>
            <p:ph type="sldNum" idx="12"/>
          </p:nvPr>
        </p:nvSpPr>
        <p:spPr>
          <a:xfrm>
            <a:off x="3850442" y="9428582"/>
            <a:ext cx="2945658"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300"/>
                <a:buFont typeface="Calibri"/>
                <a:buNone/>
              </a:pPr>
              <a:t>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xmlns="" val="3310554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711200" y="744538"/>
            <a:ext cx="5375275" cy="3722687"/>
          </a:xfrm>
          <a:ln/>
        </p:spPr>
      </p:sp>
      <p:sp>
        <p:nvSpPr>
          <p:cNvPr id="62467" name="Notes Placeholder 2"/>
          <p:cNvSpPr>
            <a:spLocks noGrp="1"/>
          </p:cNvSpPr>
          <p:nvPr>
            <p:ph type="body" idx="1"/>
          </p:nvPr>
        </p:nvSpPr>
        <p:spPr>
          <a:noFill/>
        </p:spPr>
        <p:txBody>
          <a:bodyPr/>
          <a:lstStyle/>
          <a:p>
            <a:pPr marL="76200" indent="0">
              <a:buNone/>
            </a:pPr>
            <a:endParaRPr lang="en-US" dirty="0" smtClean="0"/>
          </a:p>
        </p:txBody>
      </p:sp>
      <p:sp>
        <p:nvSpPr>
          <p:cNvPr id="62468" name="Slide Number Placeholder 3"/>
          <p:cNvSpPr>
            <a:spLocks noGrp="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2DF12D68-8AB0-4233-A73F-15A015FCDAE0}" type="slidenum">
              <a:rPr lang="en-US">
                <a:solidFill>
                  <a:prstClr val="black"/>
                </a:solidFill>
                <a:latin typeface="Arial" charset="0"/>
              </a:rPr>
              <a:pPr/>
              <a:t>9</a:t>
            </a:fld>
            <a:endParaRPr lang="en-US">
              <a:solidFill>
                <a:prstClr val="black"/>
              </a:solidFill>
              <a:latin typeface="Arial" charset="0"/>
            </a:endParaRPr>
          </a:p>
        </p:txBody>
      </p:sp>
    </p:spTree>
    <p:extLst>
      <p:ext uri="{BB962C8B-B14F-4D97-AF65-F5344CB8AC3E}">
        <p14:creationId xmlns:p14="http://schemas.microsoft.com/office/powerpoint/2010/main" xmlns="" val="3381268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2">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523877" y="188641"/>
            <a:ext cx="8858249" cy="851907"/>
          </a:xfrm>
          <a:prstGeom prst="rect">
            <a:avLst/>
          </a:prstGeom>
          <a:noFill/>
          <a:ln>
            <a:noFill/>
          </a:ln>
        </p:spPr>
        <p:txBody>
          <a:bodyPr spcFirstLastPara="1" wrap="square" lIns="91425" tIns="91425" rIns="91425" bIns="91425" anchor="b" anchorCtr="0"/>
          <a:lstStyle>
            <a:lvl1pPr marR="0" lvl="0" algn="l" rtl="0">
              <a:lnSpc>
                <a:spcPct val="95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Shape 30"/>
          <p:cNvSpPr txBox="1">
            <a:spLocks noGrp="1"/>
          </p:cNvSpPr>
          <p:nvPr>
            <p:ph type="body" idx="1"/>
          </p:nvPr>
        </p:nvSpPr>
        <p:spPr>
          <a:xfrm>
            <a:off x="523877" y="1448779"/>
            <a:ext cx="8858249" cy="4734052"/>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12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12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9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ftr" idx="11"/>
          </p:nvPr>
        </p:nvSpPr>
        <p:spPr>
          <a:xfrm>
            <a:off x="1892660" y="6417334"/>
            <a:ext cx="3168290" cy="16573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s-ES" smtClean="0"/>
              <a:t>Source: Fenergo</a:t>
            </a:r>
            <a:endParaRPr/>
          </a:p>
        </p:txBody>
      </p:sp>
      <p:sp>
        <p:nvSpPr>
          <p:cNvPr id="32" name="Shape 32"/>
          <p:cNvSpPr txBox="1">
            <a:spLocks noGrp="1"/>
          </p:cNvSpPr>
          <p:nvPr>
            <p:ph type="sldNum" idx="12"/>
          </p:nvPr>
        </p:nvSpPr>
        <p:spPr>
          <a:xfrm>
            <a:off x="8949445" y="6417464"/>
            <a:ext cx="432047" cy="165599"/>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91"/>
        <p:cNvGrpSpPr/>
        <p:nvPr/>
      </p:nvGrpSpPr>
      <p:grpSpPr>
        <a:xfrm>
          <a:off x="0" y="0"/>
          <a:ext cx="0" cy="0"/>
          <a:chOff x="0" y="0"/>
          <a:chExt cx="0" cy="0"/>
        </a:xfrm>
      </p:grpSpPr>
      <p:sp>
        <p:nvSpPr>
          <p:cNvPr id="92" name="Shape 92"/>
          <p:cNvSpPr/>
          <p:nvPr/>
        </p:nvSpPr>
        <p:spPr>
          <a:xfrm>
            <a:off x="467543" y="1113323"/>
            <a:ext cx="8949952" cy="8342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Arial"/>
              <a:ea typeface="Arial"/>
              <a:cs typeface="Arial"/>
              <a:sym typeface="Arial"/>
            </a:endParaRPr>
          </a:p>
        </p:txBody>
      </p:sp>
      <p:sp>
        <p:nvSpPr>
          <p:cNvPr id="93" name="Shape 93"/>
          <p:cNvSpPr>
            <a:spLocks noGrp="1"/>
          </p:cNvSpPr>
          <p:nvPr>
            <p:ph type="pic" idx="2"/>
          </p:nvPr>
        </p:nvSpPr>
        <p:spPr>
          <a:xfrm>
            <a:off x="0" y="0"/>
            <a:ext cx="9906000" cy="6858000"/>
          </a:xfrm>
          <a:prstGeom prst="rect">
            <a:avLst/>
          </a:prstGeom>
          <a:noFill/>
          <a:ln>
            <a:noFill/>
          </a:ln>
        </p:spPr>
        <p:txBody>
          <a:bodyPr spcFirstLastPara="1" wrap="square" lIns="91425" tIns="91425" rIns="91425" bIns="91425" anchor="t" anchorCtr="0"/>
          <a:lstStyle>
            <a:lvl1pPr marR="0" lvl="0" algn="ctr" rtl="0">
              <a:lnSpc>
                <a:spcPct val="100000"/>
              </a:lnSpc>
              <a:spcBef>
                <a:spcPts val="1200"/>
              </a:spcBef>
              <a:spcAft>
                <a:spcPts val="0"/>
              </a:spcAft>
              <a:buClr>
                <a:schemeClr val="accent1"/>
              </a:buClr>
              <a:buSzPts val="1800"/>
              <a:buFont typeface="Arial"/>
              <a:buNone/>
              <a:defRPr sz="1800" b="0" i="0" u="none" strike="noStrike" cap="none">
                <a:solidFill>
                  <a:srgbClr val="969696"/>
                </a:solidFill>
                <a:latin typeface="Arial"/>
                <a:ea typeface="Arial"/>
                <a:cs typeface="Arial"/>
                <a:sym typeface="Arial"/>
              </a:defRPr>
            </a:lvl1pPr>
            <a:lvl2pPr marR="0" lvl="1" algn="l" rtl="0">
              <a:lnSpc>
                <a:spcPct val="100000"/>
              </a:lnSpc>
              <a:spcBef>
                <a:spcPts val="12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00000"/>
              </a:lnSpc>
              <a:spcBef>
                <a:spcPts val="9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R="0" lvl="4"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4" name="Shape 94"/>
          <p:cNvSpPr txBox="1">
            <a:spLocks noGrp="1"/>
          </p:cNvSpPr>
          <p:nvPr>
            <p:ph type="title"/>
          </p:nvPr>
        </p:nvSpPr>
        <p:spPr>
          <a:xfrm>
            <a:off x="560388" y="1944000"/>
            <a:ext cx="8785225" cy="1052953"/>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3400"/>
              <a:buFont typeface="Arial"/>
              <a:buNone/>
              <a:defRPr sz="3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95" name="Shape 95"/>
          <p:cNvSpPr txBox="1">
            <a:spLocks noGrp="1"/>
          </p:cNvSpPr>
          <p:nvPr>
            <p:ph type="sldNum" idx="12"/>
          </p:nvPr>
        </p:nvSpPr>
        <p:spPr>
          <a:xfrm>
            <a:off x="8949445" y="6417464"/>
            <a:ext cx="432047" cy="165599"/>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a:t>
            </a:fld>
            <a:endParaRPr/>
          </a:p>
        </p:txBody>
      </p:sp>
      <p:sp>
        <p:nvSpPr>
          <p:cNvPr id="96" name="Shape 96"/>
          <p:cNvSpPr/>
          <p:nvPr/>
        </p:nvSpPr>
        <p:spPr>
          <a:xfrm>
            <a:off x="5241032" y="6417334"/>
            <a:ext cx="1656183" cy="165731"/>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800"/>
              <a:buFont typeface="Arial"/>
              <a:buNone/>
            </a:pPr>
            <a:endParaRPr sz="800" b="1" i="0" u="none" strike="noStrike" cap="none">
              <a:solidFill>
                <a:schemeClr val="accen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2 Contents">
  <p:cSld name="Title and 2 Contents">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523877" y="188641"/>
            <a:ext cx="8858249" cy="851907"/>
          </a:xfrm>
          <a:prstGeom prst="rect">
            <a:avLst/>
          </a:prstGeom>
          <a:noFill/>
          <a:ln>
            <a:noFill/>
          </a:ln>
        </p:spPr>
        <p:txBody>
          <a:bodyPr spcFirstLastPara="1" wrap="square" lIns="91425" tIns="91425" rIns="91425" bIns="91425" anchor="b" anchorCtr="0"/>
          <a:lstStyle>
            <a:lvl1pPr marR="0" lvl="0" algn="l" rtl="0">
              <a:lnSpc>
                <a:spcPct val="95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 name="Shape 99"/>
          <p:cNvSpPr txBox="1">
            <a:spLocks noGrp="1"/>
          </p:cNvSpPr>
          <p:nvPr>
            <p:ph type="body" idx="1"/>
          </p:nvPr>
        </p:nvSpPr>
        <p:spPr>
          <a:xfrm>
            <a:off x="524509" y="1916833"/>
            <a:ext cx="4320541" cy="4266000"/>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12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12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9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0" name="Shape 100"/>
          <p:cNvSpPr txBox="1">
            <a:spLocks noGrp="1"/>
          </p:cNvSpPr>
          <p:nvPr>
            <p:ph type="sldNum" idx="12"/>
          </p:nvPr>
        </p:nvSpPr>
        <p:spPr>
          <a:xfrm>
            <a:off x="8949445" y="6417464"/>
            <a:ext cx="432047" cy="165599"/>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a:t>
            </a:fld>
            <a:endParaRPr/>
          </a:p>
        </p:txBody>
      </p:sp>
      <p:sp>
        <p:nvSpPr>
          <p:cNvPr id="101" name="Shape 101"/>
          <p:cNvSpPr txBox="1">
            <a:spLocks noGrp="1"/>
          </p:cNvSpPr>
          <p:nvPr>
            <p:ph type="body" idx="2"/>
          </p:nvPr>
        </p:nvSpPr>
        <p:spPr>
          <a:xfrm>
            <a:off x="523875" y="1448781"/>
            <a:ext cx="4321174" cy="39604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accent1"/>
              </a:buClr>
              <a:buSzPts val="2200"/>
              <a:buFont typeface="Arial"/>
              <a:buNone/>
              <a:defRPr sz="2200" b="1" i="0" u="none" strike="noStrike" cap="none">
                <a:solidFill>
                  <a:schemeClr val="accent1"/>
                </a:solidFill>
                <a:latin typeface="Arial"/>
                <a:ea typeface="Arial"/>
                <a:cs typeface="Arial"/>
                <a:sym typeface="Arial"/>
              </a:defRPr>
            </a:lvl1pPr>
            <a:lvl2pPr marL="914400" marR="0" lvl="1" indent="-342900" algn="l" rtl="0">
              <a:lnSpc>
                <a:spcPct val="100000"/>
              </a:lnSpc>
              <a:spcBef>
                <a:spcPts val="12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9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body" idx="3"/>
          </p:nvPr>
        </p:nvSpPr>
        <p:spPr>
          <a:xfrm>
            <a:off x="5060950" y="1916833"/>
            <a:ext cx="4321174" cy="4266000"/>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12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12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9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body" idx="4"/>
          </p:nvPr>
        </p:nvSpPr>
        <p:spPr>
          <a:xfrm>
            <a:off x="5060950" y="1448781"/>
            <a:ext cx="4321174" cy="39604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accent1"/>
              </a:buClr>
              <a:buSzPts val="2200"/>
              <a:buFont typeface="Arial"/>
              <a:buNone/>
              <a:defRPr sz="2200" b="1" i="0" u="none" strike="noStrike" cap="none">
                <a:solidFill>
                  <a:schemeClr val="accent1"/>
                </a:solidFill>
                <a:latin typeface="Arial"/>
                <a:ea typeface="Arial"/>
                <a:cs typeface="Arial"/>
                <a:sym typeface="Arial"/>
              </a:defRPr>
            </a:lvl1pPr>
            <a:lvl2pPr marL="914400" marR="0" lvl="1" indent="-342900" algn="l" rtl="0">
              <a:lnSpc>
                <a:spcPct val="100000"/>
              </a:lnSpc>
              <a:spcBef>
                <a:spcPts val="12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9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Content and Picture">
  <p:cSld name="Title, Content and Picture">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523877" y="188641"/>
            <a:ext cx="8858249" cy="851907"/>
          </a:xfrm>
          <a:prstGeom prst="rect">
            <a:avLst/>
          </a:prstGeom>
          <a:noFill/>
          <a:ln>
            <a:noFill/>
          </a:ln>
        </p:spPr>
        <p:txBody>
          <a:bodyPr spcFirstLastPara="1" wrap="square" lIns="91425" tIns="91425" rIns="91425" bIns="91425" anchor="b" anchorCtr="0"/>
          <a:lstStyle>
            <a:lvl1pPr marR="0" lvl="0" algn="l" rtl="0">
              <a:lnSpc>
                <a:spcPct val="95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6" name="Shape 106"/>
          <p:cNvSpPr txBox="1">
            <a:spLocks noGrp="1"/>
          </p:cNvSpPr>
          <p:nvPr>
            <p:ph type="body" idx="1"/>
          </p:nvPr>
        </p:nvSpPr>
        <p:spPr>
          <a:xfrm>
            <a:off x="523875" y="1916833"/>
            <a:ext cx="4320541" cy="4266000"/>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12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12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9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7" name="Shape 107"/>
          <p:cNvSpPr txBox="1">
            <a:spLocks noGrp="1"/>
          </p:cNvSpPr>
          <p:nvPr>
            <p:ph type="sldNum" idx="12"/>
          </p:nvPr>
        </p:nvSpPr>
        <p:spPr>
          <a:xfrm>
            <a:off x="8949445" y="6417464"/>
            <a:ext cx="432047" cy="165599"/>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a:t>
            </a:fld>
            <a:endParaRPr/>
          </a:p>
        </p:txBody>
      </p:sp>
      <p:sp>
        <p:nvSpPr>
          <p:cNvPr id="108" name="Shape 108"/>
          <p:cNvSpPr txBox="1">
            <a:spLocks noGrp="1"/>
          </p:cNvSpPr>
          <p:nvPr>
            <p:ph type="body" idx="2"/>
          </p:nvPr>
        </p:nvSpPr>
        <p:spPr>
          <a:xfrm>
            <a:off x="523876" y="1448781"/>
            <a:ext cx="4320850" cy="39604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accent1"/>
              </a:buClr>
              <a:buSzPts val="2200"/>
              <a:buFont typeface="Arial"/>
              <a:buNone/>
              <a:defRPr sz="2200" b="1" i="0" u="none" strike="noStrike" cap="none">
                <a:solidFill>
                  <a:schemeClr val="accent1"/>
                </a:solidFill>
                <a:latin typeface="Arial"/>
                <a:ea typeface="Arial"/>
                <a:cs typeface="Arial"/>
                <a:sym typeface="Arial"/>
              </a:defRPr>
            </a:lvl1pPr>
            <a:lvl2pPr marL="914400" marR="0" lvl="1" indent="-342900" algn="l" rtl="0">
              <a:lnSpc>
                <a:spcPct val="100000"/>
              </a:lnSpc>
              <a:spcBef>
                <a:spcPts val="12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9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9" name="Shape 109"/>
          <p:cNvSpPr>
            <a:spLocks noGrp="1"/>
          </p:cNvSpPr>
          <p:nvPr>
            <p:ph type="pic" idx="3"/>
          </p:nvPr>
        </p:nvSpPr>
        <p:spPr>
          <a:xfrm>
            <a:off x="5060950" y="1520825"/>
            <a:ext cx="4321174" cy="4662000"/>
          </a:xfrm>
          <a:prstGeom prst="rect">
            <a:avLst/>
          </a:prstGeom>
          <a:solidFill>
            <a:schemeClr val="lt2"/>
          </a:solidFill>
          <a:ln>
            <a:noFill/>
          </a:ln>
        </p:spPr>
        <p:txBody>
          <a:bodyPr spcFirstLastPara="1" wrap="square" lIns="91425" tIns="91425" rIns="91425" bIns="91425" anchor="ctr" anchorCtr="0"/>
          <a:lstStyle>
            <a:lvl1pPr marR="0" lvl="0" algn="ctr" rtl="0">
              <a:lnSpc>
                <a:spcPct val="100000"/>
              </a:lnSpc>
              <a:spcBef>
                <a:spcPts val="12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00000"/>
              </a:lnSpc>
              <a:spcBef>
                <a:spcPts val="9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R="0" lvl="4"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2 Contents and Picture">
  <p:cSld name="Title, 2 Contents and Picture">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523877" y="188641"/>
            <a:ext cx="8858249" cy="851907"/>
          </a:xfrm>
          <a:prstGeom prst="rect">
            <a:avLst/>
          </a:prstGeom>
          <a:noFill/>
          <a:ln>
            <a:noFill/>
          </a:ln>
        </p:spPr>
        <p:txBody>
          <a:bodyPr spcFirstLastPara="1" wrap="square" lIns="91425" tIns="91425" rIns="91425" bIns="91425" anchor="b" anchorCtr="0"/>
          <a:lstStyle>
            <a:lvl1pPr marR="0" lvl="0" algn="l" rtl="0">
              <a:lnSpc>
                <a:spcPct val="95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2" name="Shape 112"/>
          <p:cNvSpPr txBox="1">
            <a:spLocks noGrp="1"/>
          </p:cNvSpPr>
          <p:nvPr>
            <p:ph type="body" idx="1"/>
          </p:nvPr>
        </p:nvSpPr>
        <p:spPr>
          <a:xfrm>
            <a:off x="524509" y="1916834"/>
            <a:ext cx="4320541" cy="4264559"/>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12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12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9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3" name="Shape 113"/>
          <p:cNvSpPr txBox="1">
            <a:spLocks noGrp="1"/>
          </p:cNvSpPr>
          <p:nvPr>
            <p:ph type="sldNum" idx="12"/>
          </p:nvPr>
        </p:nvSpPr>
        <p:spPr>
          <a:xfrm>
            <a:off x="8949445" y="6417464"/>
            <a:ext cx="432047" cy="165599"/>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a:t>
            </a:fld>
            <a:endParaRPr/>
          </a:p>
        </p:txBody>
      </p:sp>
      <p:sp>
        <p:nvSpPr>
          <p:cNvPr id="114" name="Shape 114"/>
          <p:cNvSpPr txBox="1">
            <a:spLocks noGrp="1"/>
          </p:cNvSpPr>
          <p:nvPr>
            <p:ph type="body" idx="2"/>
          </p:nvPr>
        </p:nvSpPr>
        <p:spPr>
          <a:xfrm>
            <a:off x="523875" y="1448781"/>
            <a:ext cx="4321174" cy="39604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accent1"/>
              </a:buClr>
              <a:buSzPts val="2200"/>
              <a:buFont typeface="Arial"/>
              <a:buNone/>
              <a:defRPr sz="2200" b="1" i="0" u="none" strike="noStrike" cap="none">
                <a:solidFill>
                  <a:schemeClr val="accent1"/>
                </a:solidFill>
                <a:latin typeface="Arial"/>
                <a:ea typeface="Arial"/>
                <a:cs typeface="Arial"/>
                <a:sym typeface="Arial"/>
              </a:defRPr>
            </a:lvl1pPr>
            <a:lvl2pPr marL="914400" marR="0" lvl="1" indent="-342900" algn="l" rtl="0">
              <a:lnSpc>
                <a:spcPct val="100000"/>
              </a:lnSpc>
              <a:spcBef>
                <a:spcPts val="12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9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5" name="Shape 115"/>
          <p:cNvSpPr txBox="1">
            <a:spLocks noGrp="1"/>
          </p:cNvSpPr>
          <p:nvPr>
            <p:ph type="body" idx="3"/>
          </p:nvPr>
        </p:nvSpPr>
        <p:spPr>
          <a:xfrm>
            <a:off x="5060950" y="4077071"/>
            <a:ext cx="4321174" cy="2105678"/>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6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6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6" name="Shape 116"/>
          <p:cNvSpPr>
            <a:spLocks noGrp="1"/>
          </p:cNvSpPr>
          <p:nvPr>
            <p:ph type="pic" idx="4"/>
          </p:nvPr>
        </p:nvSpPr>
        <p:spPr>
          <a:xfrm>
            <a:off x="5060950" y="1520827"/>
            <a:ext cx="4321174" cy="2304219"/>
          </a:xfrm>
          <a:prstGeom prst="rect">
            <a:avLst/>
          </a:prstGeom>
          <a:solidFill>
            <a:schemeClr val="lt2"/>
          </a:solidFill>
          <a:ln>
            <a:noFill/>
          </a:ln>
        </p:spPr>
        <p:txBody>
          <a:bodyPr spcFirstLastPara="1" wrap="square" lIns="91425" tIns="91425" rIns="91425" bIns="91425" anchor="ctr" anchorCtr="0"/>
          <a:lstStyle>
            <a:lvl1pPr marR="0" lvl="0" algn="ctr" rtl="0">
              <a:lnSpc>
                <a:spcPct val="100000"/>
              </a:lnSpc>
              <a:spcBef>
                <a:spcPts val="12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00000"/>
              </a:lnSpc>
              <a:spcBef>
                <a:spcPts val="9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R="0" lvl="4"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Picture">
  <p:cSld name="Big Picture">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523877" y="188641"/>
            <a:ext cx="8858249" cy="851907"/>
          </a:xfrm>
          <a:prstGeom prst="rect">
            <a:avLst/>
          </a:prstGeom>
          <a:noFill/>
          <a:ln>
            <a:noFill/>
          </a:ln>
        </p:spPr>
        <p:txBody>
          <a:bodyPr spcFirstLastPara="1" wrap="square" lIns="91425" tIns="91425" rIns="91425" bIns="91425" anchor="b" anchorCtr="0"/>
          <a:lstStyle>
            <a:lvl1pPr marR="0" lvl="0" algn="l" rtl="0">
              <a:lnSpc>
                <a:spcPct val="95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9" name="Shape 119"/>
          <p:cNvSpPr txBox="1">
            <a:spLocks noGrp="1"/>
          </p:cNvSpPr>
          <p:nvPr>
            <p:ph type="sldNum" idx="12"/>
          </p:nvPr>
        </p:nvSpPr>
        <p:spPr>
          <a:xfrm>
            <a:off x="8949445" y="6417464"/>
            <a:ext cx="432047" cy="165599"/>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a:t>
            </a:fld>
            <a:endParaRPr/>
          </a:p>
        </p:txBody>
      </p:sp>
      <p:sp>
        <p:nvSpPr>
          <p:cNvPr id="120" name="Shape 120"/>
          <p:cNvSpPr>
            <a:spLocks noGrp="1"/>
          </p:cNvSpPr>
          <p:nvPr>
            <p:ph type="pic" idx="2"/>
          </p:nvPr>
        </p:nvSpPr>
        <p:spPr>
          <a:xfrm>
            <a:off x="523877" y="1268414"/>
            <a:ext cx="8858249" cy="4912979"/>
          </a:xfrm>
          <a:prstGeom prst="rect">
            <a:avLst/>
          </a:prstGeom>
          <a:solidFill>
            <a:schemeClr val="lt2"/>
          </a:solidFill>
          <a:ln>
            <a:noFill/>
          </a:ln>
        </p:spPr>
        <p:txBody>
          <a:bodyPr spcFirstLastPara="1" wrap="square" lIns="91425" tIns="91425" rIns="91425" bIns="91425" anchor="ctr" anchorCtr="0"/>
          <a:lstStyle>
            <a:lvl1pPr marR="0" lvl="0" algn="ctr" rtl="0">
              <a:lnSpc>
                <a:spcPct val="100000"/>
              </a:lnSpc>
              <a:spcBef>
                <a:spcPts val="12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00000"/>
              </a:lnSpc>
              <a:spcBef>
                <a:spcPts val="9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R="0" lvl="4"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523877" y="188641"/>
            <a:ext cx="8858249" cy="851907"/>
          </a:xfrm>
          <a:prstGeom prst="rect">
            <a:avLst/>
          </a:prstGeom>
          <a:noFill/>
          <a:ln>
            <a:noFill/>
          </a:ln>
        </p:spPr>
        <p:txBody>
          <a:bodyPr spcFirstLastPara="1" wrap="square" lIns="91425" tIns="91425" rIns="91425" bIns="91425" anchor="b" anchorCtr="0"/>
          <a:lstStyle>
            <a:lvl1pPr marR="0" lvl="0" algn="l" rtl="0">
              <a:lnSpc>
                <a:spcPct val="95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3" name="Shape 123"/>
          <p:cNvSpPr txBox="1">
            <a:spLocks noGrp="1"/>
          </p:cNvSpPr>
          <p:nvPr>
            <p:ph type="sldNum" idx="12"/>
          </p:nvPr>
        </p:nvSpPr>
        <p:spPr>
          <a:xfrm>
            <a:off x="8949445" y="6417464"/>
            <a:ext cx="432047" cy="165599"/>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a:t>
            </a:fld>
            <a:endParaRPr/>
          </a:p>
        </p:txBody>
      </p:sp>
      <p:sp>
        <p:nvSpPr>
          <p:cNvPr id="124" name="Shape 124"/>
          <p:cNvSpPr txBox="1">
            <a:spLocks noGrp="1"/>
          </p:cNvSpPr>
          <p:nvPr>
            <p:ph type="body" idx="1"/>
          </p:nvPr>
        </p:nvSpPr>
        <p:spPr>
          <a:xfrm>
            <a:off x="523877" y="1448781"/>
            <a:ext cx="8858249" cy="39604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accent1"/>
              </a:buClr>
              <a:buSzPts val="2200"/>
              <a:buFont typeface="Arial"/>
              <a:buNone/>
              <a:defRPr sz="2200" b="1" i="0" u="none" strike="noStrike" cap="none">
                <a:solidFill>
                  <a:schemeClr val="accent1"/>
                </a:solidFill>
                <a:latin typeface="Arial"/>
                <a:ea typeface="Arial"/>
                <a:cs typeface="Arial"/>
                <a:sym typeface="Arial"/>
              </a:defRPr>
            </a:lvl1pPr>
            <a:lvl2pPr marL="914400" marR="0" lvl="1" indent="-342900" algn="l" rtl="0">
              <a:lnSpc>
                <a:spcPct val="100000"/>
              </a:lnSpc>
              <a:spcBef>
                <a:spcPts val="12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9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523877" y="188641"/>
            <a:ext cx="8858249" cy="851907"/>
          </a:xfrm>
          <a:prstGeom prst="rect">
            <a:avLst/>
          </a:prstGeom>
          <a:noFill/>
          <a:ln>
            <a:noFill/>
          </a:ln>
        </p:spPr>
        <p:txBody>
          <a:bodyPr spcFirstLastPara="1" wrap="square" lIns="91425" tIns="91425" rIns="91425" bIns="91425" anchor="b" anchorCtr="0"/>
          <a:lstStyle>
            <a:lvl1pPr marR="0" lvl="0" algn="l" rtl="0">
              <a:lnSpc>
                <a:spcPct val="95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7" name="Shape 127"/>
          <p:cNvSpPr txBox="1">
            <a:spLocks noGrp="1"/>
          </p:cNvSpPr>
          <p:nvPr>
            <p:ph type="sldNum" idx="12"/>
          </p:nvPr>
        </p:nvSpPr>
        <p:spPr>
          <a:xfrm>
            <a:off x="8949445" y="6417464"/>
            <a:ext cx="432047" cy="165599"/>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28"/>
        <p:cNvGrpSpPr/>
        <p:nvPr/>
      </p:nvGrpSpPr>
      <p:grpSpPr>
        <a:xfrm>
          <a:off x="0" y="0"/>
          <a:ext cx="0" cy="0"/>
          <a:chOff x="0" y="0"/>
          <a:chExt cx="0" cy="0"/>
        </a:xfrm>
      </p:grpSpPr>
      <p:sp>
        <p:nvSpPr>
          <p:cNvPr id="129" name="Shape 129"/>
          <p:cNvSpPr txBox="1">
            <a:spLocks noGrp="1"/>
          </p:cNvSpPr>
          <p:nvPr>
            <p:ph type="ctrTitle"/>
          </p:nvPr>
        </p:nvSpPr>
        <p:spPr>
          <a:xfrm>
            <a:off x="452451" y="3700078"/>
            <a:ext cx="8929799" cy="1133100"/>
          </a:xfrm>
          <a:prstGeom prst="rect">
            <a:avLst/>
          </a:prstGeom>
          <a:noFill/>
          <a:ln>
            <a:noFill/>
          </a:ln>
        </p:spPr>
        <p:txBody>
          <a:bodyPr spcFirstLastPara="1" wrap="square" lIns="91325" tIns="91325" rIns="91325" bIns="91325" anchor="t" anchorCtr="0"/>
          <a:lstStyle>
            <a:lvl1pPr marR="0" lvl="0" algn="l" rtl="0">
              <a:lnSpc>
                <a:spcPct val="95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0" name="Shape 130"/>
          <p:cNvSpPr txBox="1">
            <a:spLocks noGrp="1"/>
          </p:cNvSpPr>
          <p:nvPr>
            <p:ph type="subTitle" idx="1"/>
          </p:nvPr>
        </p:nvSpPr>
        <p:spPr>
          <a:xfrm>
            <a:off x="452437" y="4879207"/>
            <a:ext cx="6696900" cy="1538100"/>
          </a:xfrm>
          <a:prstGeom prst="rect">
            <a:avLst/>
          </a:prstGeom>
          <a:noFill/>
          <a:ln>
            <a:noFill/>
          </a:ln>
        </p:spPr>
        <p:txBody>
          <a:bodyPr spcFirstLastPara="1" wrap="square" lIns="91325" tIns="91325" rIns="91325" bIns="91325" anchor="t" anchorCtr="0"/>
          <a:lstStyle>
            <a:lvl1pPr marR="0" lvl="0" algn="l" rtl="0">
              <a:lnSpc>
                <a:spcPct val="100000"/>
              </a:lnSpc>
              <a:spcBef>
                <a:spcPts val="12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ctr" rtl="0">
              <a:lnSpc>
                <a:spcPct val="100000"/>
              </a:lnSpc>
              <a:spcBef>
                <a:spcPts val="120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2pPr>
            <a:lvl3pPr marR="0" lvl="2" algn="ctr" rtl="0">
              <a:lnSpc>
                <a:spcPct val="100000"/>
              </a:lnSpc>
              <a:spcBef>
                <a:spcPts val="600"/>
              </a:spcBef>
              <a:spcAft>
                <a:spcPts val="0"/>
              </a:spcAft>
              <a:buClr>
                <a:schemeClr val="accent1"/>
              </a:buClr>
              <a:buSzPts val="1600"/>
              <a:buFont typeface="Arial"/>
              <a:buNone/>
              <a:defRPr sz="1600" b="0" i="0" u="none" strike="noStrike" cap="none">
                <a:solidFill>
                  <a:schemeClr val="dk1"/>
                </a:solidFill>
                <a:latin typeface="Arial"/>
                <a:ea typeface="Arial"/>
                <a:cs typeface="Arial"/>
                <a:sym typeface="Arial"/>
              </a:defRPr>
            </a:lvl3pPr>
            <a:lvl4pPr marR="0" lvl="3" algn="ctr" rtl="0">
              <a:lnSpc>
                <a:spcPct val="100000"/>
              </a:lnSpc>
              <a:spcBef>
                <a:spcPts val="600"/>
              </a:spcBef>
              <a:spcAft>
                <a:spcPts val="0"/>
              </a:spcAft>
              <a:buClr>
                <a:schemeClr val="accent1"/>
              </a:buClr>
              <a:buSzPts val="1400"/>
              <a:buFont typeface="Arial"/>
              <a:buNone/>
              <a:defRPr sz="1400" b="0" i="0" u="none" strike="noStrike" cap="none">
                <a:solidFill>
                  <a:schemeClr val="dk1"/>
                </a:solidFill>
                <a:latin typeface="Arial"/>
                <a:ea typeface="Arial"/>
                <a:cs typeface="Arial"/>
                <a:sym typeface="Arial"/>
              </a:defRPr>
            </a:lvl4pPr>
            <a:lvl5pPr marR="0" lvl="4" algn="ctr" rtl="0">
              <a:lnSpc>
                <a:spcPct val="100000"/>
              </a:lnSpc>
              <a:spcBef>
                <a:spcPts val="600"/>
              </a:spcBef>
              <a:spcAft>
                <a:spcPts val="0"/>
              </a:spcAft>
              <a:buClr>
                <a:schemeClr val="accent1"/>
              </a:buClr>
              <a:buSzPts val="1400"/>
              <a:buFont typeface="Arial"/>
              <a:buNone/>
              <a:defRPr sz="1400" b="0" i="0" u="none" strike="noStrike" cap="none">
                <a:solidFill>
                  <a:schemeClr val="dk1"/>
                </a:solidFill>
                <a:latin typeface="Arial"/>
                <a:ea typeface="Arial"/>
                <a:cs typeface="Arial"/>
                <a:sym typeface="Arial"/>
              </a:defRPr>
            </a:lvl5pPr>
            <a:lvl6pPr marR="0" lvl="5" algn="ctr" rtl="0">
              <a:lnSpc>
                <a:spcPct val="100000"/>
              </a:lnSpc>
              <a:spcBef>
                <a:spcPts val="401"/>
              </a:spcBef>
              <a:spcAft>
                <a:spcPts val="0"/>
              </a:spcAft>
              <a:buClr>
                <a:srgbClr val="B4ADA9"/>
              </a:buClr>
              <a:buSzPts val="2000"/>
              <a:buFont typeface="Arial"/>
              <a:buNone/>
              <a:defRPr sz="2000" b="0" i="0" u="none" strike="noStrike" cap="none">
                <a:solidFill>
                  <a:schemeClr val="dk1"/>
                </a:solidFill>
                <a:latin typeface="Arial"/>
                <a:ea typeface="Arial"/>
                <a:cs typeface="Arial"/>
                <a:sym typeface="Arial"/>
              </a:defRPr>
            </a:lvl6pPr>
            <a:lvl7pPr marR="0" lvl="6" algn="ctr" rtl="0">
              <a:lnSpc>
                <a:spcPct val="100000"/>
              </a:lnSpc>
              <a:spcBef>
                <a:spcPts val="401"/>
              </a:spcBef>
              <a:spcAft>
                <a:spcPts val="0"/>
              </a:spcAft>
              <a:buClr>
                <a:srgbClr val="B4ADA9"/>
              </a:buClr>
              <a:buSzPts val="2000"/>
              <a:buFont typeface="Arial"/>
              <a:buNone/>
              <a:defRPr sz="2000" b="0" i="0" u="none" strike="noStrike" cap="none">
                <a:solidFill>
                  <a:schemeClr val="dk1"/>
                </a:solidFill>
                <a:latin typeface="Arial"/>
                <a:ea typeface="Arial"/>
                <a:cs typeface="Arial"/>
                <a:sym typeface="Arial"/>
              </a:defRPr>
            </a:lvl7pPr>
            <a:lvl8pPr marR="0" lvl="7" algn="ctr" rtl="0">
              <a:lnSpc>
                <a:spcPct val="100000"/>
              </a:lnSpc>
              <a:spcBef>
                <a:spcPts val="401"/>
              </a:spcBef>
              <a:spcAft>
                <a:spcPts val="0"/>
              </a:spcAft>
              <a:buClr>
                <a:srgbClr val="B4ADA9"/>
              </a:buClr>
              <a:buSzPts val="2000"/>
              <a:buFont typeface="Arial"/>
              <a:buNone/>
              <a:defRPr sz="2000" b="0" i="0" u="none" strike="noStrike" cap="none">
                <a:solidFill>
                  <a:schemeClr val="dk1"/>
                </a:solidFill>
                <a:latin typeface="Arial"/>
                <a:ea typeface="Arial"/>
                <a:cs typeface="Arial"/>
                <a:sym typeface="Arial"/>
              </a:defRPr>
            </a:lvl8pPr>
            <a:lvl9pPr marR="0" lvl="8" algn="ctr" rtl="0">
              <a:lnSpc>
                <a:spcPct val="100000"/>
              </a:lnSpc>
              <a:spcBef>
                <a:spcPts val="401"/>
              </a:spcBef>
              <a:spcAft>
                <a:spcPts val="0"/>
              </a:spcAft>
              <a:buClr>
                <a:srgbClr val="B4ADA9"/>
              </a:buClr>
              <a:buSzPts val="2000"/>
              <a:buFont typeface="Arial"/>
              <a:buNone/>
              <a:defRPr sz="2000" b="0" i="0" u="none" strike="noStrike" cap="none">
                <a:solidFill>
                  <a:schemeClr val="dk1"/>
                </a:solidFill>
                <a:latin typeface="Arial"/>
                <a:ea typeface="Arial"/>
                <a:cs typeface="Arial"/>
                <a:sym typeface="Arial"/>
              </a:defRPr>
            </a:lvl9pPr>
          </a:lstStyle>
          <a:p>
            <a:endParaRPr/>
          </a:p>
        </p:txBody>
      </p:sp>
      <p:pic>
        <p:nvPicPr>
          <p:cNvPr id="131" name="Shape 131"/>
          <p:cNvPicPr preferRelativeResize="0"/>
          <p:nvPr/>
        </p:nvPicPr>
        <p:blipFill rotWithShape="1">
          <a:blip r:embed="rId2">
            <a:alphaModFix/>
          </a:blip>
          <a:srcRect/>
          <a:stretch/>
        </p:blipFill>
        <p:spPr>
          <a:xfrm>
            <a:off x="7919614" y="5530908"/>
            <a:ext cx="1574400" cy="982800"/>
          </a:xfrm>
          <a:prstGeom prst="rect">
            <a:avLst/>
          </a:prstGeom>
          <a:noFill/>
          <a:ln>
            <a:noFill/>
          </a:ln>
        </p:spPr>
      </p:pic>
      <p:sp>
        <p:nvSpPr>
          <p:cNvPr id="132" name="Shape 132"/>
          <p:cNvSpPr>
            <a:spLocks noGrp="1"/>
          </p:cNvSpPr>
          <p:nvPr>
            <p:ph type="pic" idx="2"/>
          </p:nvPr>
        </p:nvSpPr>
        <p:spPr>
          <a:xfrm>
            <a:off x="0" y="0"/>
            <a:ext cx="9906000" cy="3429000"/>
          </a:xfrm>
          <a:prstGeom prst="rect">
            <a:avLst/>
          </a:prstGeom>
          <a:solidFill>
            <a:schemeClr val="lt2"/>
          </a:solid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00000"/>
              </a:lnSpc>
              <a:spcBef>
                <a:spcPts val="9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R="0" lvl="4"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523875" y="188639"/>
            <a:ext cx="8858249" cy="851907"/>
          </a:xfrm>
          <a:prstGeom prst="rect">
            <a:avLst/>
          </a:prstGeom>
          <a:noFill/>
          <a:ln>
            <a:noFill/>
          </a:ln>
        </p:spPr>
        <p:txBody>
          <a:bodyPr lIns="91425" tIns="91425" rIns="91425" bIns="91425" anchor="b" anchorCtr="0"/>
          <a:lstStyle>
            <a:lvl1pPr algn="l" rtl="0">
              <a:lnSpc>
                <a:spcPct val="95000"/>
              </a:lnSpc>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sldNum" idx="12"/>
          </p:nvPr>
        </p:nvSpPr>
        <p:spPr>
          <a:xfrm>
            <a:off x="8949443" y="6491816"/>
            <a:ext cx="432047" cy="165599"/>
          </a:xfrm>
          <a:prstGeom prst="rect">
            <a:avLst/>
          </a:prstGeom>
          <a:noFill/>
          <a:ln>
            <a:noFill/>
          </a:ln>
        </p:spPr>
        <p:txBody>
          <a:bodyPr lIns="0" tIns="0" rIns="0" bIns="0" anchor="b" anchorCtr="0">
            <a:noAutofit/>
          </a:bodyPr>
          <a:lstStyle>
            <a:lvl1pPr marL="0" marR="0" indent="0" algn="r" rtl="0">
              <a:spcBef>
                <a:spcPts val="0"/>
              </a:spcBef>
              <a:buNone/>
              <a:defRPr sz="8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‹N°›</a:t>
            </a:fld>
            <a:endParaRPr lang="en-US"/>
          </a:p>
        </p:txBody>
      </p:sp>
      <p:sp>
        <p:nvSpPr>
          <p:cNvPr id="40" name="Shape 40"/>
          <p:cNvSpPr txBox="1">
            <a:spLocks noGrp="1"/>
          </p:cNvSpPr>
          <p:nvPr>
            <p:ph type="subTitle" idx="1"/>
          </p:nvPr>
        </p:nvSpPr>
        <p:spPr>
          <a:xfrm>
            <a:off x="509950" y="1374069"/>
            <a:ext cx="8872200" cy="516299"/>
          </a:xfrm>
          <a:prstGeom prst="rect">
            <a:avLst/>
          </a:prstGeom>
        </p:spPr>
        <p:txBody>
          <a:bodyPr lIns="91425" tIns="91425" rIns="91425" bIns="91425" anchor="ctr" anchorCtr="0"/>
          <a:lstStyle>
            <a:lvl1pPr rtl="0">
              <a:spcBef>
                <a:spcPts val="0"/>
              </a:spcBef>
              <a:buNone/>
              <a:defRPr sz="2200" b="1">
                <a:solidFill>
                  <a:srgbClr val="AA1E2D"/>
                </a:solidFill>
              </a:defRPr>
            </a:lvl1pPr>
            <a:lvl2pPr rtl="0">
              <a:spcBef>
                <a:spcPts val="0"/>
              </a:spcBef>
              <a:buNone/>
              <a:defRPr/>
            </a:lvl2pPr>
            <a:lvl3pPr rtl="0">
              <a:spcBef>
                <a:spcPts val="0"/>
              </a:spcBef>
              <a:buNone/>
              <a:defRPr/>
            </a:lvl3pPr>
            <a:lvl4pPr rtl="0">
              <a:spcBef>
                <a:spcPts val="0"/>
              </a:spcBef>
              <a:buNone/>
              <a:defRPr/>
            </a:lvl4pPr>
            <a:lvl5pPr rtl="0">
              <a:spcBef>
                <a:spcPts val="0"/>
              </a:spcBef>
              <a:buNone/>
              <a:defRPr/>
            </a:lvl5pPr>
            <a:lvl6pPr rtl="0">
              <a:spcBef>
                <a:spcPts val="0"/>
              </a:spcBef>
              <a:buNone/>
              <a:defRPr/>
            </a:lvl6pPr>
            <a:lvl7pPr rtl="0">
              <a:spcBef>
                <a:spcPts val="0"/>
              </a:spcBef>
              <a:buNone/>
              <a:defRPr/>
            </a:lvl7pPr>
            <a:lvl8pPr rtl="0">
              <a:spcBef>
                <a:spcPts val="0"/>
              </a:spcBef>
              <a:buNone/>
              <a:defRPr/>
            </a:lvl8pPr>
            <a:lvl9pPr rtl="0">
              <a:spcBef>
                <a:spcPts val="0"/>
              </a:spcBef>
              <a:buNone/>
              <a:defRPr/>
            </a:lvl9pPr>
          </a:lstStyle>
          <a:p>
            <a:endParaRPr/>
          </a:p>
        </p:txBody>
      </p:sp>
      <p:sp>
        <p:nvSpPr>
          <p:cNvPr id="41" name="Shape 41"/>
          <p:cNvSpPr txBox="1">
            <a:spLocks noGrp="1"/>
          </p:cNvSpPr>
          <p:nvPr>
            <p:ph type="body" idx="2"/>
          </p:nvPr>
        </p:nvSpPr>
        <p:spPr>
          <a:xfrm>
            <a:off x="523850" y="1890375"/>
            <a:ext cx="8858099" cy="4414500"/>
          </a:xfrm>
          <a:prstGeom prst="rect">
            <a:avLst/>
          </a:prstGeom>
        </p:spPr>
        <p:txBody>
          <a:bodyPr lIns="91425" tIns="91425" rIns="91425" bIns="91425" anchor="t" anchorCtr="0"/>
          <a:lstStyle>
            <a:lvl1pPr rtl="0">
              <a:spcBef>
                <a:spcPts val="0"/>
              </a:spcBef>
              <a:buClr>
                <a:srgbClr val="AA1E2D"/>
              </a:buClr>
              <a:buSzPct val="100000"/>
              <a:buChar char="●"/>
              <a:defRPr sz="2000">
                <a:solidFill>
                  <a:schemeClr val="dk1"/>
                </a:solidFill>
              </a:defRPr>
            </a:lvl1pPr>
            <a:lvl2pPr rtl="0">
              <a:spcBef>
                <a:spcPts val="0"/>
              </a:spcBef>
              <a:buClr>
                <a:srgbClr val="AA1E2D"/>
              </a:buClr>
              <a:buSzPct val="100000"/>
              <a:buChar char="○"/>
              <a:defRPr sz="1800">
                <a:solidFill>
                  <a:schemeClr val="dk1"/>
                </a:solidFill>
              </a:defRPr>
            </a:lvl2pPr>
            <a:lvl3pPr rtl="0">
              <a:spcBef>
                <a:spcPts val="0"/>
              </a:spcBef>
              <a:buClr>
                <a:srgbClr val="AA1E2D"/>
              </a:buClr>
              <a:buSzPct val="100000"/>
              <a:buChar char="■"/>
              <a:defRPr sz="1600">
                <a:solidFill>
                  <a:schemeClr val="dk1"/>
                </a:solidFill>
              </a:defRPr>
            </a:lvl3pPr>
            <a:lvl4pPr rtl="0">
              <a:spcBef>
                <a:spcPts val="0"/>
              </a:spcBef>
              <a:buClr>
                <a:srgbClr val="AA1E2D"/>
              </a:buClr>
              <a:buChar char="●"/>
              <a:defRPr>
                <a:solidFill>
                  <a:schemeClr val="dk1"/>
                </a:solidFill>
              </a:defRPr>
            </a:lvl4pPr>
            <a:lvl5pPr rtl="0">
              <a:spcBef>
                <a:spcPts val="0"/>
              </a:spcBef>
              <a:buClr>
                <a:srgbClr val="AA1E2D"/>
              </a:buClr>
              <a:buSzPct val="100000"/>
              <a:buChar char="○"/>
              <a:defRPr sz="1200">
                <a:solidFill>
                  <a:schemeClr val="dk1"/>
                </a:solidFill>
              </a:defRPr>
            </a:lvl5pPr>
            <a:lvl6pPr rtl="0">
              <a:spcBef>
                <a:spcPts val="0"/>
              </a:spcBef>
              <a:buClr>
                <a:schemeClr val="dk1"/>
              </a:buClr>
              <a:buSzPct val="100000"/>
              <a:buChar char="■"/>
              <a:defRPr sz="2000">
                <a:solidFill>
                  <a:schemeClr val="dk1"/>
                </a:solidFill>
              </a:defRPr>
            </a:lvl6pPr>
            <a:lvl7pPr rtl="0">
              <a:spcBef>
                <a:spcPts val="0"/>
              </a:spcBef>
              <a:buClr>
                <a:schemeClr val="dk1"/>
              </a:buClr>
              <a:buSzPct val="100000"/>
              <a:buChar char="●"/>
              <a:defRPr sz="2000">
                <a:solidFill>
                  <a:schemeClr val="dk1"/>
                </a:solidFill>
              </a:defRPr>
            </a:lvl7pPr>
            <a:lvl8pPr rtl="0">
              <a:spcBef>
                <a:spcPts val="0"/>
              </a:spcBef>
              <a:buClr>
                <a:schemeClr val="dk1"/>
              </a:buClr>
              <a:buSzPct val="100000"/>
              <a:buChar char="○"/>
              <a:defRPr sz="2000">
                <a:solidFill>
                  <a:schemeClr val="dk1"/>
                </a:solidFill>
              </a:defRPr>
            </a:lvl8pPr>
            <a:lvl9pPr rtl="0">
              <a:spcBef>
                <a:spcPts val="0"/>
              </a:spcBef>
              <a:buClr>
                <a:schemeClr val="dk1"/>
              </a:buClr>
              <a:buSzPct val="100000"/>
              <a:buChar char="■"/>
              <a:defRPr sz="2000">
                <a:solidFill>
                  <a:schemeClr val="dk1"/>
                </a:solidFill>
              </a:defRPr>
            </a:lvl9pPr>
          </a:lstStyle>
          <a:p>
            <a:endParaRPr/>
          </a:p>
        </p:txBody>
      </p:sp>
    </p:spTree>
    <p:extLst>
      <p:ext uri="{BB962C8B-B14F-4D97-AF65-F5344CB8AC3E}">
        <p14:creationId xmlns:p14="http://schemas.microsoft.com/office/powerpoint/2010/main" xmlns="" val="3664315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523875" y="188639"/>
            <a:ext cx="8858249" cy="851907"/>
          </a:xfrm>
          <a:prstGeom prst="rect">
            <a:avLst/>
          </a:prstGeom>
          <a:noFill/>
          <a:ln>
            <a:noFill/>
          </a:ln>
        </p:spPr>
        <p:txBody>
          <a:bodyPr lIns="91425" tIns="91425" rIns="91425" bIns="91425" anchor="b" anchorCtr="0"/>
          <a:lstStyle>
            <a:lvl1pPr algn="l" rtl="0">
              <a:lnSpc>
                <a:spcPct val="95000"/>
              </a:lnSpc>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sldNum" idx="12"/>
          </p:nvPr>
        </p:nvSpPr>
        <p:spPr>
          <a:xfrm>
            <a:off x="8949443" y="6491816"/>
            <a:ext cx="432047" cy="165599"/>
          </a:xfrm>
          <a:prstGeom prst="rect">
            <a:avLst/>
          </a:prstGeom>
          <a:noFill/>
          <a:ln>
            <a:noFill/>
          </a:ln>
        </p:spPr>
        <p:txBody>
          <a:bodyPr lIns="0" tIns="0" rIns="0" bIns="0" anchor="b" anchorCtr="0">
            <a:noAutofit/>
          </a:bodyPr>
          <a:lstStyle>
            <a:lvl1pPr marL="0" marR="0" indent="0" algn="r" rtl="0">
              <a:spcBef>
                <a:spcPts val="0"/>
              </a:spcBef>
              <a:buNone/>
              <a:defRPr sz="8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‹N°›</a:t>
            </a:fld>
            <a:endParaRPr lang="en-US"/>
          </a:p>
        </p:txBody>
      </p:sp>
      <p:sp>
        <p:nvSpPr>
          <p:cNvPr id="40" name="Shape 40"/>
          <p:cNvSpPr txBox="1">
            <a:spLocks noGrp="1"/>
          </p:cNvSpPr>
          <p:nvPr>
            <p:ph type="subTitle" idx="1"/>
          </p:nvPr>
        </p:nvSpPr>
        <p:spPr>
          <a:xfrm>
            <a:off x="509950" y="1374069"/>
            <a:ext cx="8872200" cy="516299"/>
          </a:xfrm>
          <a:prstGeom prst="rect">
            <a:avLst/>
          </a:prstGeom>
        </p:spPr>
        <p:txBody>
          <a:bodyPr lIns="91425" tIns="91425" rIns="91425" bIns="91425" anchor="ctr" anchorCtr="0"/>
          <a:lstStyle>
            <a:lvl1pPr rtl="0">
              <a:spcBef>
                <a:spcPts val="0"/>
              </a:spcBef>
              <a:buNone/>
              <a:defRPr sz="2200" b="1">
                <a:solidFill>
                  <a:srgbClr val="AA1E2D"/>
                </a:solidFill>
              </a:defRPr>
            </a:lvl1pPr>
            <a:lvl2pPr rtl="0">
              <a:spcBef>
                <a:spcPts val="0"/>
              </a:spcBef>
              <a:buNone/>
              <a:defRPr/>
            </a:lvl2pPr>
            <a:lvl3pPr rtl="0">
              <a:spcBef>
                <a:spcPts val="0"/>
              </a:spcBef>
              <a:buNone/>
              <a:defRPr/>
            </a:lvl3pPr>
            <a:lvl4pPr rtl="0">
              <a:spcBef>
                <a:spcPts val="0"/>
              </a:spcBef>
              <a:buNone/>
              <a:defRPr/>
            </a:lvl4pPr>
            <a:lvl5pPr rtl="0">
              <a:spcBef>
                <a:spcPts val="0"/>
              </a:spcBef>
              <a:buNone/>
              <a:defRPr/>
            </a:lvl5pPr>
            <a:lvl6pPr rtl="0">
              <a:spcBef>
                <a:spcPts val="0"/>
              </a:spcBef>
              <a:buNone/>
              <a:defRPr/>
            </a:lvl6pPr>
            <a:lvl7pPr rtl="0">
              <a:spcBef>
                <a:spcPts val="0"/>
              </a:spcBef>
              <a:buNone/>
              <a:defRPr/>
            </a:lvl7pPr>
            <a:lvl8pPr rtl="0">
              <a:spcBef>
                <a:spcPts val="0"/>
              </a:spcBef>
              <a:buNone/>
              <a:defRPr/>
            </a:lvl8pPr>
            <a:lvl9pPr rtl="0">
              <a:spcBef>
                <a:spcPts val="0"/>
              </a:spcBef>
              <a:buNone/>
              <a:defRPr/>
            </a:lvl9pPr>
          </a:lstStyle>
          <a:p>
            <a:endParaRPr/>
          </a:p>
        </p:txBody>
      </p:sp>
      <p:sp>
        <p:nvSpPr>
          <p:cNvPr id="41" name="Shape 41"/>
          <p:cNvSpPr txBox="1">
            <a:spLocks noGrp="1"/>
          </p:cNvSpPr>
          <p:nvPr>
            <p:ph type="body" idx="2"/>
          </p:nvPr>
        </p:nvSpPr>
        <p:spPr>
          <a:xfrm>
            <a:off x="523850" y="1890375"/>
            <a:ext cx="8858099" cy="4414500"/>
          </a:xfrm>
          <a:prstGeom prst="rect">
            <a:avLst/>
          </a:prstGeom>
        </p:spPr>
        <p:txBody>
          <a:bodyPr lIns="91425" tIns="91425" rIns="91425" bIns="91425" anchor="t" anchorCtr="0"/>
          <a:lstStyle>
            <a:lvl1pPr rtl="0">
              <a:spcBef>
                <a:spcPts val="0"/>
              </a:spcBef>
              <a:buClr>
                <a:srgbClr val="AA1E2D"/>
              </a:buClr>
              <a:buSzPct val="100000"/>
              <a:buChar char="●"/>
              <a:defRPr sz="2000">
                <a:solidFill>
                  <a:schemeClr val="dk1"/>
                </a:solidFill>
              </a:defRPr>
            </a:lvl1pPr>
            <a:lvl2pPr rtl="0">
              <a:spcBef>
                <a:spcPts val="0"/>
              </a:spcBef>
              <a:buClr>
                <a:srgbClr val="AA1E2D"/>
              </a:buClr>
              <a:buSzPct val="100000"/>
              <a:buChar char="○"/>
              <a:defRPr sz="1800">
                <a:solidFill>
                  <a:schemeClr val="dk1"/>
                </a:solidFill>
              </a:defRPr>
            </a:lvl2pPr>
            <a:lvl3pPr rtl="0">
              <a:spcBef>
                <a:spcPts val="0"/>
              </a:spcBef>
              <a:buClr>
                <a:srgbClr val="AA1E2D"/>
              </a:buClr>
              <a:buSzPct val="100000"/>
              <a:buChar char="■"/>
              <a:defRPr sz="1600">
                <a:solidFill>
                  <a:schemeClr val="dk1"/>
                </a:solidFill>
              </a:defRPr>
            </a:lvl3pPr>
            <a:lvl4pPr rtl="0">
              <a:spcBef>
                <a:spcPts val="0"/>
              </a:spcBef>
              <a:buClr>
                <a:srgbClr val="AA1E2D"/>
              </a:buClr>
              <a:buChar char="●"/>
              <a:defRPr>
                <a:solidFill>
                  <a:schemeClr val="dk1"/>
                </a:solidFill>
              </a:defRPr>
            </a:lvl4pPr>
            <a:lvl5pPr rtl="0">
              <a:spcBef>
                <a:spcPts val="0"/>
              </a:spcBef>
              <a:buClr>
                <a:srgbClr val="AA1E2D"/>
              </a:buClr>
              <a:buSzPct val="100000"/>
              <a:buChar char="○"/>
              <a:defRPr sz="1200">
                <a:solidFill>
                  <a:schemeClr val="dk1"/>
                </a:solidFill>
              </a:defRPr>
            </a:lvl5pPr>
            <a:lvl6pPr rtl="0">
              <a:spcBef>
                <a:spcPts val="0"/>
              </a:spcBef>
              <a:buClr>
                <a:schemeClr val="dk1"/>
              </a:buClr>
              <a:buSzPct val="100000"/>
              <a:buChar char="■"/>
              <a:defRPr sz="2000">
                <a:solidFill>
                  <a:schemeClr val="dk1"/>
                </a:solidFill>
              </a:defRPr>
            </a:lvl6pPr>
            <a:lvl7pPr rtl="0">
              <a:spcBef>
                <a:spcPts val="0"/>
              </a:spcBef>
              <a:buClr>
                <a:schemeClr val="dk1"/>
              </a:buClr>
              <a:buSzPct val="100000"/>
              <a:buChar char="●"/>
              <a:defRPr sz="2000">
                <a:solidFill>
                  <a:schemeClr val="dk1"/>
                </a:solidFill>
              </a:defRPr>
            </a:lvl7pPr>
            <a:lvl8pPr rtl="0">
              <a:spcBef>
                <a:spcPts val="0"/>
              </a:spcBef>
              <a:buClr>
                <a:schemeClr val="dk1"/>
              </a:buClr>
              <a:buSzPct val="100000"/>
              <a:buChar char="○"/>
              <a:defRPr sz="2000">
                <a:solidFill>
                  <a:schemeClr val="dk1"/>
                </a:solidFill>
              </a:defRPr>
            </a:lvl8pPr>
            <a:lvl9pPr rtl="0">
              <a:spcBef>
                <a:spcPts val="0"/>
              </a:spcBef>
              <a:buClr>
                <a:schemeClr val="dk1"/>
              </a:buClr>
              <a:buSzPct val="100000"/>
              <a:buChar char="■"/>
              <a:defRPr sz="2000">
                <a:solidFill>
                  <a:schemeClr val="dk1"/>
                </a:solidFill>
              </a:defRPr>
            </a:lvl9pPr>
          </a:lstStyle>
          <a:p>
            <a:endParaRPr/>
          </a:p>
        </p:txBody>
      </p:sp>
    </p:spTree>
    <p:extLst>
      <p:ext uri="{BB962C8B-B14F-4D97-AF65-F5344CB8AC3E}">
        <p14:creationId xmlns:p14="http://schemas.microsoft.com/office/powerpoint/2010/main" xmlns="" val="3833918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523877" y="188641"/>
            <a:ext cx="8858249" cy="851907"/>
          </a:xfrm>
          <a:prstGeom prst="rect">
            <a:avLst/>
          </a:prstGeom>
          <a:noFill/>
          <a:ln>
            <a:noFill/>
          </a:ln>
        </p:spPr>
        <p:txBody>
          <a:bodyPr spcFirstLastPara="1" wrap="square" lIns="91425" tIns="91425" rIns="91425" bIns="91425" anchor="b" anchorCtr="0"/>
          <a:lstStyle>
            <a:lvl1pPr marR="0" lvl="0" algn="l" rtl="0">
              <a:lnSpc>
                <a:spcPct val="95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 name="Shape 35"/>
          <p:cNvSpPr txBox="1">
            <a:spLocks noGrp="1"/>
          </p:cNvSpPr>
          <p:nvPr>
            <p:ph type="sldNum" idx="12"/>
          </p:nvPr>
        </p:nvSpPr>
        <p:spPr>
          <a:xfrm>
            <a:off x="8949443" y="6491818"/>
            <a:ext cx="432047" cy="165599"/>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a:t>
            </a:fld>
            <a:endParaRPr/>
          </a:p>
        </p:txBody>
      </p:sp>
      <p:sp>
        <p:nvSpPr>
          <p:cNvPr id="36" name="Shape 36"/>
          <p:cNvSpPr txBox="1">
            <a:spLocks noGrp="1"/>
          </p:cNvSpPr>
          <p:nvPr>
            <p:ph type="subTitle" idx="1"/>
          </p:nvPr>
        </p:nvSpPr>
        <p:spPr>
          <a:xfrm>
            <a:off x="509950" y="1374069"/>
            <a:ext cx="8872200" cy="516298"/>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2200"/>
              <a:buFont typeface="Arial"/>
              <a:buNone/>
              <a:defRPr sz="2200" b="1" i="0" u="none" strike="noStrike" cap="none">
                <a:solidFill>
                  <a:srgbClr val="AA1E2D"/>
                </a:solidFill>
                <a:latin typeface="Arial"/>
                <a:ea typeface="Arial"/>
                <a:cs typeface="Arial"/>
                <a:sym typeface="Arial"/>
              </a:defRPr>
            </a:lvl1pPr>
            <a:lvl2pPr marR="0" lvl="1" algn="l" rtl="0">
              <a:lnSpc>
                <a:spcPct val="100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accent1"/>
              </a:buClr>
              <a:buSzPts val="16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accent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accent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body" idx="2"/>
          </p:nvPr>
        </p:nvSpPr>
        <p:spPr>
          <a:xfrm>
            <a:off x="523850" y="1890375"/>
            <a:ext cx="8858098" cy="4414500"/>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0"/>
              </a:spcBef>
              <a:spcAft>
                <a:spcPts val="0"/>
              </a:spcAft>
              <a:buClr>
                <a:srgbClr val="AA1E2D"/>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0"/>
              </a:spcBef>
              <a:spcAft>
                <a:spcPts val="0"/>
              </a:spcAft>
              <a:buClr>
                <a:srgbClr val="AA1E2D"/>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0"/>
              </a:spcBef>
              <a:spcAft>
                <a:spcPts val="0"/>
              </a:spcAft>
              <a:buClr>
                <a:srgbClr val="AA1E2D"/>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0"/>
              </a:spcBef>
              <a:spcAft>
                <a:spcPts val="0"/>
              </a:spcAft>
              <a:buClr>
                <a:srgbClr val="AA1E2D"/>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100000"/>
              </a:lnSpc>
              <a:spcBef>
                <a:spcPts val="0"/>
              </a:spcBef>
              <a:spcAft>
                <a:spcPts val="0"/>
              </a:spcAft>
              <a:buClr>
                <a:srgbClr val="AA1E2D"/>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452440" y="3700078"/>
            <a:ext cx="8929686" cy="1133078"/>
          </a:xfrm>
          <a:prstGeom prst="rect">
            <a:avLst/>
          </a:prstGeom>
          <a:noFill/>
          <a:ln>
            <a:noFill/>
          </a:ln>
        </p:spPr>
        <p:txBody>
          <a:bodyPr lIns="91425" tIns="91425" rIns="91425" bIns="91425" anchor="t" anchorCtr="0"/>
          <a:lstStyle>
            <a:lvl1pPr marL="0" marR="0" indent="0" algn="l" rtl="0">
              <a:lnSpc>
                <a:spcPct val="95000"/>
              </a:lnSpc>
              <a:spcBef>
                <a:spcPts val="0"/>
              </a:spcBef>
              <a:buClr>
                <a:schemeClr val="dk1"/>
              </a:buClr>
              <a:buSzPct val="100000"/>
              <a:buFont typeface="Arial"/>
              <a:buNone/>
              <a:defRPr sz="3600"/>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9" name="Shape 19"/>
          <p:cNvSpPr txBox="1">
            <a:spLocks noGrp="1"/>
          </p:cNvSpPr>
          <p:nvPr>
            <p:ph type="subTitle" idx="1"/>
          </p:nvPr>
        </p:nvSpPr>
        <p:spPr>
          <a:xfrm>
            <a:off x="452438" y="4879207"/>
            <a:ext cx="6696805" cy="1538124"/>
          </a:xfrm>
          <a:prstGeom prst="rect">
            <a:avLst/>
          </a:prstGeom>
          <a:noFill/>
          <a:ln>
            <a:noFill/>
          </a:ln>
        </p:spPr>
        <p:txBody>
          <a:bodyPr lIns="91425" tIns="91425" rIns="91425" bIns="91425" anchor="t" anchorCtr="0"/>
          <a:lstStyle>
            <a:lvl1pPr marL="0" marR="0" indent="0" algn="l" rtl="0">
              <a:spcBef>
                <a:spcPts val="1200"/>
              </a:spcBef>
              <a:buClr>
                <a:schemeClr val="dk1"/>
              </a:buClr>
              <a:buSzPct val="100000"/>
              <a:buFont typeface="Arial"/>
              <a:buNone/>
              <a:defRPr sz="2000" b="0">
                <a:solidFill>
                  <a:schemeClr val="dk1"/>
                </a:solidFill>
              </a:defRPr>
            </a:lvl1pPr>
            <a:lvl2pPr marL="457200" marR="0" indent="0" algn="ctr" rtl="0">
              <a:spcBef>
                <a:spcPts val="1200"/>
              </a:spcBef>
              <a:buClr>
                <a:schemeClr val="accent1"/>
              </a:buClr>
              <a:buFont typeface="Arial"/>
              <a:buNone/>
              <a:defRPr/>
            </a:lvl2pPr>
            <a:lvl3pPr marL="914400" marR="0" indent="0" algn="ctr" rtl="0">
              <a:spcBef>
                <a:spcPts val="600"/>
              </a:spcBef>
              <a:buClr>
                <a:schemeClr val="accent1"/>
              </a:buClr>
              <a:buFont typeface="Arial"/>
              <a:buNone/>
              <a:defRPr/>
            </a:lvl3pPr>
            <a:lvl4pPr marL="1371600" marR="0" indent="0" algn="ctr" rtl="0">
              <a:spcBef>
                <a:spcPts val="600"/>
              </a:spcBef>
              <a:buClr>
                <a:schemeClr val="accent1"/>
              </a:buClr>
              <a:buFont typeface="Arial"/>
              <a:buNone/>
              <a:defRPr/>
            </a:lvl4pPr>
            <a:lvl5pPr marL="1828800" marR="0" indent="0" algn="ctr" rtl="0">
              <a:spcBef>
                <a:spcPts val="600"/>
              </a:spcBef>
              <a:buClr>
                <a:schemeClr val="accent1"/>
              </a:buClr>
              <a:buFont typeface="Arial"/>
              <a:buNone/>
              <a:defRPr/>
            </a:lvl5pPr>
            <a:lvl6pPr marL="2286000" marR="0" indent="0" algn="ctr" rtl="0">
              <a:spcBef>
                <a:spcPts val="400"/>
              </a:spcBef>
              <a:buClr>
                <a:srgbClr val="B4ADA9"/>
              </a:buClr>
              <a:buFont typeface="Arial"/>
              <a:buNone/>
              <a:defRPr/>
            </a:lvl6pPr>
            <a:lvl7pPr marL="2743200" marR="0" indent="0" algn="ctr" rtl="0">
              <a:spcBef>
                <a:spcPts val="400"/>
              </a:spcBef>
              <a:buClr>
                <a:srgbClr val="B4ADA9"/>
              </a:buClr>
              <a:buFont typeface="Arial"/>
              <a:buNone/>
              <a:defRPr/>
            </a:lvl7pPr>
            <a:lvl8pPr marL="3200400" marR="0" indent="0" algn="ctr" rtl="0">
              <a:spcBef>
                <a:spcPts val="400"/>
              </a:spcBef>
              <a:buClr>
                <a:srgbClr val="B4ADA9"/>
              </a:buClr>
              <a:buFont typeface="Arial"/>
              <a:buNone/>
              <a:defRPr/>
            </a:lvl8pPr>
            <a:lvl9pPr marL="3657600" marR="0" indent="0" algn="ctr" rtl="0">
              <a:spcBef>
                <a:spcPts val="400"/>
              </a:spcBef>
              <a:buClr>
                <a:srgbClr val="B4ADA9"/>
              </a:buClr>
              <a:buFont typeface="Arial"/>
              <a:buNone/>
              <a:defRPr/>
            </a:lvl9pPr>
          </a:lstStyle>
          <a:p>
            <a:endParaRPr/>
          </a:p>
        </p:txBody>
      </p:sp>
      <p:pic>
        <p:nvPicPr>
          <p:cNvPr id="20" name="Shape 20"/>
          <p:cNvPicPr preferRelativeResize="0"/>
          <p:nvPr/>
        </p:nvPicPr>
        <p:blipFill rotWithShape="1">
          <a:blip r:embed="rId2">
            <a:alphaModFix/>
          </a:blip>
          <a:srcRect/>
          <a:stretch/>
        </p:blipFill>
        <p:spPr>
          <a:xfrm>
            <a:off x="7919614" y="5530910"/>
            <a:ext cx="1574430" cy="982763"/>
          </a:xfrm>
          <a:prstGeom prst="rect">
            <a:avLst/>
          </a:prstGeom>
          <a:noFill/>
          <a:ln>
            <a:noFill/>
          </a:ln>
        </p:spPr>
      </p:pic>
      <p:sp>
        <p:nvSpPr>
          <p:cNvPr id="21" name="Shape 21"/>
          <p:cNvSpPr>
            <a:spLocks noGrp="1"/>
          </p:cNvSpPr>
          <p:nvPr>
            <p:ph type="pic" idx="2"/>
          </p:nvPr>
        </p:nvSpPr>
        <p:spPr>
          <a:xfrm>
            <a:off x="0" y="0"/>
            <a:ext cx="9906000" cy="3428998"/>
          </a:xfrm>
          <a:prstGeom prst="rect">
            <a:avLst/>
          </a:prstGeom>
          <a:solidFill>
            <a:schemeClr val="lt2"/>
          </a:solidFill>
          <a:ln>
            <a:noFill/>
          </a:ln>
        </p:spPr>
      </p:sp>
    </p:spTree>
    <p:extLst>
      <p:ext uri="{BB962C8B-B14F-4D97-AF65-F5344CB8AC3E}">
        <p14:creationId xmlns:p14="http://schemas.microsoft.com/office/powerpoint/2010/main" xmlns="" val="1889409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523875" y="188639"/>
            <a:ext cx="8858249" cy="851907"/>
          </a:xfrm>
          <a:prstGeom prst="rect">
            <a:avLst/>
          </a:prstGeom>
          <a:noFill/>
          <a:ln>
            <a:noFill/>
          </a:ln>
        </p:spPr>
        <p:txBody>
          <a:bodyPr lIns="91425" tIns="91425" rIns="91425" bIns="91425" anchor="b" anchorCtr="0"/>
          <a:lstStyle>
            <a:lvl1pPr algn="l" rtl="0">
              <a:lnSpc>
                <a:spcPct val="95000"/>
              </a:lnSpc>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sldNum" idx="12"/>
          </p:nvPr>
        </p:nvSpPr>
        <p:spPr>
          <a:xfrm>
            <a:off x="8949443" y="6491816"/>
            <a:ext cx="432047" cy="165599"/>
          </a:xfrm>
          <a:prstGeom prst="rect">
            <a:avLst/>
          </a:prstGeom>
          <a:noFill/>
          <a:ln>
            <a:noFill/>
          </a:ln>
        </p:spPr>
        <p:txBody>
          <a:bodyPr lIns="0" tIns="0" rIns="0" bIns="0" anchor="b" anchorCtr="0">
            <a:noAutofit/>
          </a:bodyPr>
          <a:lstStyle>
            <a:lvl1pPr marL="0" marR="0" indent="0" algn="r" rtl="0">
              <a:spcBef>
                <a:spcPts val="0"/>
              </a:spcBef>
              <a:buNone/>
              <a:defRPr sz="8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‹N°›</a:t>
            </a:fld>
            <a:endParaRPr lang="en-US"/>
          </a:p>
        </p:txBody>
      </p:sp>
      <p:sp>
        <p:nvSpPr>
          <p:cNvPr id="40" name="Shape 40"/>
          <p:cNvSpPr txBox="1">
            <a:spLocks noGrp="1"/>
          </p:cNvSpPr>
          <p:nvPr>
            <p:ph type="subTitle" idx="1"/>
          </p:nvPr>
        </p:nvSpPr>
        <p:spPr>
          <a:xfrm>
            <a:off x="509950" y="1374069"/>
            <a:ext cx="8872200" cy="516299"/>
          </a:xfrm>
          <a:prstGeom prst="rect">
            <a:avLst/>
          </a:prstGeom>
        </p:spPr>
        <p:txBody>
          <a:bodyPr lIns="91425" tIns="91425" rIns="91425" bIns="91425" anchor="ctr" anchorCtr="0"/>
          <a:lstStyle>
            <a:lvl1pPr rtl="0">
              <a:spcBef>
                <a:spcPts val="0"/>
              </a:spcBef>
              <a:buNone/>
              <a:defRPr sz="2200" b="1">
                <a:solidFill>
                  <a:srgbClr val="AA1E2D"/>
                </a:solidFill>
              </a:defRPr>
            </a:lvl1pPr>
            <a:lvl2pPr rtl="0">
              <a:spcBef>
                <a:spcPts val="0"/>
              </a:spcBef>
              <a:buNone/>
              <a:defRPr/>
            </a:lvl2pPr>
            <a:lvl3pPr rtl="0">
              <a:spcBef>
                <a:spcPts val="0"/>
              </a:spcBef>
              <a:buNone/>
              <a:defRPr/>
            </a:lvl3pPr>
            <a:lvl4pPr rtl="0">
              <a:spcBef>
                <a:spcPts val="0"/>
              </a:spcBef>
              <a:buNone/>
              <a:defRPr/>
            </a:lvl4pPr>
            <a:lvl5pPr rtl="0">
              <a:spcBef>
                <a:spcPts val="0"/>
              </a:spcBef>
              <a:buNone/>
              <a:defRPr/>
            </a:lvl5pPr>
            <a:lvl6pPr rtl="0">
              <a:spcBef>
                <a:spcPts val="0"/>
              </a:spcBef>
              <a:buNone/>
              <a:defRPr/>
            </a:lvl6pPr>
            <a:lvl7pPr rtl="0">
              <a:spcBef>
                <a:spcPts val="0"/>
              </a:spcBef>
              <a:buNone/>
              <a:defRPr/>
            </a:lvl7pPr>
            <a:lvl8pPr rtl="0">
              <a:spcBef>
                <a:spcPts val="0"/>
              </a:spcBef>
              <a:buNone/>
              <a:defRPr/>
            </a:lvl8pPr>
            <a:lvl9pPr rtl="0">
              <a:spcBef>
                <a:spcPts val="0"/>
              </a:spcBef>
              <a:buNone/>
              <a:defRPr/>
            </a:lvl9pPr>
          </a:lstStyle>
          <a:p>
            <a:endParaRPr/>
          </a:p>
        </p:txBody>
      </p:sp>
      <p:sp>
        <p:nvSpPr>
          <p:cNvPr id="41" name="Shape 41"/>
          <p:cNvSpPr txBox="1">
            <a:spLocks noGrp="1"/>
          </p:cNvSpPr>
          <p:nvPr>
            <p:ph type="body" idx="2"/>
          </p:nvPr>
        </p:nvSpPr>
        <p:spPr>
          <a:xfrm>
            <a:off x="523850" y="1890375"/>
            <a:ext cx="8858099" cy="4414500"/>
          </a:xfrm>
          <a:prstGeom prst="rect">
            <a:avLst/>
          </a:prstGeom>
        </p:spPr>
        <p:txBody>
          <a:bodyPr lIns="91425" tIns="91425" rIns="91425" bIns="91425" anchor="t" anchorCtr="0"/>
          <a:lstStyle>
            <a:lvl1pPr rtl="0">
              <a:spcBef>
                <a:spcPts val="0"/>
              </a:spcBef>
              <a:buClr>
                <a:srgbClr val="AA1E2D"/>
              </a:buClr>
              <a:buSzPct val="100000"/>
              <a:buChar char="●"/>
              <a:defRPr sz="2000">
                <a:solidFill>
                  <a:schemeClr val="dk1"/>
                </a:solidFill>
              </a:defRPr>
            </a:lvl1pPr>
            <a:lvl2pPr rtl="0">
              <a:spcBef>
                <a:spcPts val="0"/>
              </a:spcBef>
              <a:buClr>
                <a:srgbClr val="AA1E2D"/>
              </a:buClr>
              <a:buSzPct val="100000"/>
              <a:buChar char="○"/>
              <a:defRPr sz="1800">
                <a:solidFill>
                  <a:schemeClr val="dk1"/>
                </a:solidFill>
              </a:defRPr>
            </a:lvl2pPr>
            <a:lvl3pPr rtl="0">
              <a:spcBef>
                <a:spcPts val="0"/>
              </a:spcBef>
              <a:buClr>
                <a:srgbClr val="AA1E2D"/>
              </a:buClr>
              <a:buSzPct val="100000"/>
              <a:buChar char="■"/>
              <a:defRPr sz="1600">
                <a:solidFill>
                  <a:schemeClr val="dk1"/>
                </a:solidFill>
              </a:defRPr>
            </a:lvl3pPr>
            <a:lvl4pPr rtl="0">
              <a:spcBef>
                <a:spcPts val="0"/>
              </a:spcBef>
              <a:buClr>
                <a:srgbClr val="AA1E2D"/>
              </a:buClr>
              <a:buChar char="●"/>
              <a:defRPr>
                <a:solidFill>
                  <a:schemeClr val="dk1"/>
                </a:solidFill>
              </a:defRPr>
            </a:lvl4pPr>
            <a:lvl5pPr rtl="0">
              <a:spcBef>
                <a:spcPts val="0"/>
              </a:spcBef>
              <a:buClr>
                <a:srgbClr val="AA1E2D"/>
              </a:buClr>
              <a:buSzPct val="100000"/>
              <a:buChar char="○"/>
              <a:defRPr sz="1200">
                <a:solidFill>
                  <a:schemeClr val="dk1"/>
                </a:solidFill>
              </a:defRPr>
            </a:lvl5pPr>
            <a:lvl6pPr rtl="0">
              <a:spcBef>
                <a:spcPts val="0"/>
              </a:spcBef>
              <a:buClr>
                <a:schemeClr val="dk1"/>
              </a:buClr>
              <a:buSzPct val="100000"/>
              <a:buChar char="■"/>
              <a:defRPr sz="2000">
                <a:solidFill>
                  <a:schemeClr val="dk1"/>
                </a:solidFill>
              </a:defRPr>
            </a:lvl6pPr>
            <a:lvl7pPr rtl="0">
              <a:spcBef>
                <a:spcPts val="0"/>
              </a:spcBef>
              <a:buClr>
                <a:schemeClr val="dk1"/>
              </a:buClr>
              <a:buSzPct val="100000"/>
              <a:buChar char="●"/>
              <a:defRPr sz="2000">
                <a:solidFill>
                  <a:schemeClr val="dk1"/>
                </a:solidFill>
              </a:defRPr>
            </a:lvl7pPr>
            <a:lvl8pPr rtl="0">
              <a:spcBef>
                <a:spcPts val="0"/>
              </a:spcBef>
              <a:buClr>
                <a:schemeClr val="dk1"/>
              </a:buClr>
              <a:buSzPct val="100000"/>
              <a:buChar char="○"/>
              <a:defRPr sz="2000">
                <a:solidFill>
                  <a:schemeClr val="dk1"/>
                </a:solidFill>
              </a:defRPr>
            </a:lvl8pPr>
            <a:lvl9pPr rtl="0">
              <a:spcBef>
                <a:spcPts val="0"/>
              </a:spcBef>
              <a:buClr>
                <a:schemeClr val="dk1"/>
              </a:buClr>
              <a:buSzPct val="100000"/>
              <a:buChar char="■"/>
              <a:defRPr sz="2000">
                <a:solidFill>
                  <a:schemeClr val="dk1"/>
                </a:solidFill>
              </a:defRPr>
            </a:lvl9pPr>
          </a:lstStyle>
          <a:p>
            <a:endParaRPr/>
          </a:p>
        </p:txBody>
      </p:sp>
    </p:spTree>
    <p:extLst>
      <p:ext uri="{BB962C8B-B14F-4D97-AF65-F5344CB8AC3E}">
        <p14:creationId xmlns:p14="http://schemas.microsoft.com/office/powerpoint/2010/main" xmlns="" val="1618108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p:cSld name="3_Title and Content">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523875" y="188639"/>
            <a:ext cx="8858100" cy="852000"/>
          </a:xfrm>
          <a:prstGeom prst="rect">
            <a:avLst/>
          </a:prstGeom>
          <a:noFill/>
          <a:ln>
            <a:noFill/>
          </a:ln>
        </p:spPr>
        <p:txBody>
          <a:bodyPr spcFirstLastPara="1" wrap="square" lIns="91425" tIns="91425" rIns="91425" bIns="91425" anchor="b" anchorCtr="0"/>
          <a:lstStyle>
            <a:lvl1pPr marR="0" lvl="0" algn="l" rtl="0">
              <a:lnSpc>
                <a:spcPct val="9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1" name="Shape 141"/>
          <p:cNvSpPr txBox="1">
            <a:spLocks noGrp="1"/>
          </p:cNvSpPr>
          <p:nvPr>
            <p:ph type="body" idx="1"/>
          </p:nvPr>
        </p:nvSpPr>
        <p:spPr>
          <a:xfrm>
            <a:off x="523875" y="1448780"/>
            <a:ext cx="8858100" cy="4734000"/>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0"/>
              </a:spcBef>
              <a:spcAft>
                <a:spcPts val="0"/>
              </a:spcAft>
              <a:buClr>
                <a:srgbClr val="AA1E2D"/>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0"/>
              </a:spcBef>
              <a:spcAft>
                <a:spcPts val="0"/>
              </a:spcAft>
              <a:buClr>
                <a:srgbClr val="AA1E2D"/>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900"/>
              </a:spcBef>
              <a:spcAft>
                <a:spcPts val="0"/>
              </a:spcAft>
              <a:buClr>
                <a:srgbClr val="AA1E2D"/>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900"/>
              </a:spcBef>
              <a:spcAft>
                <a:spcPts val="0"/>
              </a:spcAft>
              <a:buClr>
                <a:srgbClr val="AA1E2D"/>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100000"/>
              </a:lnSpc>
              <a:spcBef>
                <a:spcPts val="900"/>
              </a:spcBef>
              <a:spcAft>
                <a:spcPts val="0"/>
              </a:spcAft>
              <a:buClr>
                <a:srgbClr val="AA1E2D"/>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2" name="Shape 142"/>
          <p:cNvSpPr txBox="1">
            <a:spLocks noGrp="1"/>
          </p:cNvSpPr>
          <p:nvPr>
            <p:ph type="ftr" idx="11"/>
          </p:nvPr>
        </p:nvSpPr>
        <p:spPr>
          <a:xfrm>
            <a:off x="1892660" y="6417332"/>
            <a:ext cx="3168300" cy="1656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s-ES" smtClean="0"/>
              <a:t>Source: Fenergo</a:t>
            </a:r>
            <a:endParaRPr/>
          </a:p>
        </p:txBody>
      </p:sp>
      <p:sp>
        <p:nvSpPr>
          <p:cNvPr id="143" name="Shape 143"/>
          <p:cNvSpPr txBox="1">
            <a:spLocks noGrp="1"/>
          </p:cNvSpPr>
          <p:nvPr>
            <p:ph type="sldNum" idx="12"/>
          </p:nvPr>
        </p:nvSpPr>
        <p:spPr>
          <a:xfrm>
            <a:off x="8949443" y="6491816"/>
            <a:ext cx="432000" cy="1656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a:t>
            </a:fld>
            <a:endParaRPr/>
          </a:p>
        </p:txBody>
      </p:sp>
    </p:spTree>
    <p:extLst>
      <p:ext uri="{BB962C8B-B14F-4D97-AF65-F5344CB8AC3E}">
        <p14:creationId xmlns:p14="http://schemas.microsoft.com/office/powerpoint/2010/main" xmlns="" val="1153455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5_Title and Content">
  <p:cSld name="8_Title and Content">
    <p:spTree>
      <p:nvGrpSpPr>
        <p:cNvPr id="1" name="Shape 174"/>
        <p:cNvGrpSpPr/>
        <p:nvPr/>
      </p:nvGrpSpPr>
      <p:grpSpPr>
        <a:xfrm>
          <a:off x="0" y="0"/>
          <a:ext cx="0" cy="0"/>
          <a:chOff x="0" y="0"/>
          <a:chExt cx="0" cy="0"/>
        </a:xfrm>
      </p:grpSpPr>
      <p:sp>
        <p:nvSpPr>
          <p:cNvPr id="175" name="Shape 175"/>
          <p:cNvSpPr txBox="1">
            <a:spLocks noGrp="1"/>
          </p:cNvSpPr>
          <p:nvPr>
            <p:ph type="sldNum" idx="12"/>
          </p:nvPr>
        </p:nvSpPr>
        <p:spPr>
          <a:xfrm>
            <a:off x="9129464" y="6597352"/>
            <a:ext cx="216000" cy="144000"/>
          </a:xfrm>
          <a:prstGeom prst="rect">
            <a:avLst/>
          </a:prstGeom>
          <a:noFill/>
          <a:ln>
            <a:noFill/>
          </a:ln>
        </p:spPr>
        <p:txBody>
          <a:bodyPr spcFirstLastPara="1" wrap="square" lIns="0" tIns="10800" rIns="0" bIns="0" anchor="t" anchorCtr="0">
            <a:noAutofit/>
          </a:bodyPr>
          <a:lstStyle>
            <a:lvl1pPr marL="0" marR="0" lvl="0" indent="0" algn="r" rtl="0">
              <a:lnSpc>
                <a:spcPct val="100000"/>
              </a:lnSpc>
              <a:spcBef>
                <a:spcPts val="0"/>
              </a:spcBef>
              <a:spcAft>
                <a:spcPts val="0"/>
              </a:spcAft>
              <a:buClr>
                <a:srgbClr val="000000"/>
              </a:buClr>
              <a:buSzPts val="250"/>
              <a:buFont typeface="Arial"/>
              <a:buNone/>
              <a:defRPr sz="1000" b="1"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50"/>
              <a:buFont typeface="Arial"/>
              <a:buNone/>
              <a:defRPr sz="1000" b="1"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50"/>
              <a:buFont typeface="Arial"/>
              <a:buNone/>
              <a:defRPr sz="1000" b="1"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50"/>
              <a:buFont typeface="Arial"/>
              <a:buNone/>
              <a:defRPr sz="1000" b="1"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50"/>
              <a:buFont typeface="Arial"/>
              <a:buNone/>
              <a:defRPr sz="1000" b="1"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50"/>
              <a:buFont typeface="Arial"/>
              <a:buNone/>
              <a:defRPr sz="1000" b="1"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50"/>
              <a:buFont typeface="Arial"/>
              <a:buNone/>
              <a:defRPr sz="1000" b="1"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50"/>
              <a:buFont typeface="Arial"/>
              <a:buNone/>
              <a:defRPr sz="1000" b="1"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50"/>
              <a:buFont typeface="Arial"/>
              <a:buNone/>
              <a:defRPr sz="1000" b="1"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a:t>
            </a:fld>
            <a:endParaRPr/>
          </a:p>
        </p:txBody>
      </p:sp>
      <p:sp>
        <p:nvSpPr>
          <p:cNvPr id="176" name="Shape 176"/>
          <p:cNvSpPr txBox="1">
            <a:spLocks noGrp="1"/>
          </p:cNvSpPr>
          <p:nvPr>
            <p:ph type="ftr" idx="11"/>
          </p:nvPr>
        </p:nvSpPr>
        <p:spPr>
          <a:xfrm>
            <a:off x="1423987" y="6632325"/>
            <a:ext cx="3528900" cy="123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s-ES" smtClean="0"/>
              <a:t>Source: Fenergo</a:t>
            </a:r>
            <a:endParaRPr/>
          </a:p>
        </p:txBody>
      </p:sp>
      <p:sp>
        <p:nvSpPr>
          <p:cNvPr id="177" name="Shape 177"/>
          <p:cNvSpPr txBox="1">
            <a:spLocks noGrp="1"/>
          </p:cNvSpPr>
          <p:nvPr>
            <p:ph type="body" idx="1"/>
          </p:nvPr>
        </p:nvSpPr>
        <p:spPr>
          <a:xfrm>
            <a:off x="560387" y="1124742"/>
            <a:ext cx="8785200" cy="5112600"/>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576"/>
              </a:spcBef>
              <a:spcAft>
                <a:spcPts val="0"/>
              </a:spcAft>
              <a:buClr>
                <a:srgbClr val="FF1100"/>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24"/>
              </a:spcBef>
              <a:spcAft>
                <a:spcPts val="0"/>
              </a:spcAft>
              <a:buClr>
                <a:srgbClr val="FF1100"/>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480"/>
              </a:spcBef>
              <a:spcAft>
                <a:spcPts val="0"/>
              </a:spcAft>
              <a:buClr>
                <a:srgbClr val="FF1100"/>
              </a:buClr>
              <a:buSzPts val="1600"/>
              <a:buFont typeface="Noto Sans Symbols"/>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480"/>
              </a:spcBef>
              <a:spcAft>
                <a:spcPts val="0"/>
              </a:spcAft>
              <a:buClr>
                <a:srgbClr val="FF1100"/>
              </a:buClr>
              <a:buSzPts val="1400"/>
              <a:buFont typeface="Noto Sans Symbols"/>
              <a:buChar char="−"/>
              <a:defRPr sz="1400" b="0" i="0" u="none" strike="noStrike" cap="none">
                <a:solidFill>
                  <a:schemeClr val="dk1"/>
                </a:solidFill>
                <a:latin typeface="Arial"/>
                <a:ea typeface="Arial"/>
                <a:cs typeface="Arial"/>
                <a:sym typeface="Arial"/>
              </a:defRPr>
            </a:lvl4pPr>
            <a:lvl5pPr marL="2286000" marR="0" lvl="4" indent="-304800" algn="l" rtl="0">
              <a:lnSpc>
                <a:spcPct val="100000"/>
              </a:lnSpc>
              <a:spcBef>
                <a:spcPts val="480"/>
              </a:spcBef>
              <a:spcAft>
                <a:spcPts val="0"/>
              </a:spcAft>
              <a:buClr>
                <a:srgbClr val="FF1100"/>
              </a:buClr>
              <a:buSzPts val="1200"/>
              <a:buFont typeface="Noto Sans Symbols"/>
              <a:buChar char="−"/>
              <a:defRPr sz="12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8" name="Shape 178"/>
          <p:cNvSpPr txBox="1">
            <a:spLocks noGrp="1"/>
          </p:cNvSpPr>
          <p:nvPr>
            <p:ph type="title"/>
          </p:nvPr>
        </p:nvSpPr>
        <p:spPr>
          <a:xfrm>
            <a:off x="560387" y="116631"/>
            <a:ext cx="8773800" cy="7920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xmlns="" val="3472289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One">
  <p:cSld name="Content: One">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577852" y="685800"/>
            <a:ext cx="8750299" cy="914400"/>
          </a:xfrm>
          <a:prstGeom prst="rect">
            <a:avLst/>
          </a:prstGeom>
          <a:noFill/>
          <a:ln>
            <a:noFill/>
          </a:ln>
        </p:spPr>
        <p:txBody>
          <a:bodyPr spcFirstLastPara="1" wrap="square" lIns="91425" tIns="91425" rIns="91425" bIns="91425" anchor="b" anchorCtr="0"/>
          <a:lstStyle>
            <a:lvl1pPr marR="0" lvl="0" algn="l" rtl="0">
              <a:lnSpc>
                <a:spcPct val="95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69" name="Shape 69"/>
          <p:cNvSpPr txBox="1">
            <a:spLocks noGrp="1"/>
          </p:cNvSpPr>
          <p:nvPr>
            <p:ph type="body" idx="1"/>
          </p:nvPr>
        </p:nvSpPr>
        <p:spPr>
          <a:xfrm>
            <a:off x="577852" y="1752600"/>
            <a:ext cx="8750299" cy="4419599"/>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12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12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9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577850" y="6324602"/>
            <a:ext cx="5695950" cy="152399"/>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813"/>
              <a:buFont typeface="Arial"/>
              <a:buNone/>
              <a:defRPr sz="813"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s-ES" smtClean="0"/>
              <a:t>Source: Fenergo</a:t>
            </a:r>
            <a:endParaRPr/>
          </a:p>
        </p:txBody>
      </p:sp>
      <p:cxnSp>
        <p:nvCxnSpPr>
          <p:cNvPr id="71" name="Shape 71"/>
          <p:cNvCxnSpPr/>
          <p:nvPr/>
        </p:nvCxnSpPr>
        <p:spPr>
          <a:xfrm rot="10800000" flipH="1">
            <a:off x="412751" y="609600"/>
            <a:ext cx="8915400" cy="152400"/>
          </a:xfrm>
          <a:prstGeom prst="bentConnector2">
            <a:avLst/>
          </a:prstGeom>
          <a:noFill/>
          <a:ln w="12700" cap="flat" cmpd="sng">
            <a:solidFill>
              <a:schemeClr val="dk2"/>
            </a:solidFill>
            <a:prstDash val="solid"/>
            <a:round/>
            <a:headEnd type="none" w="sm" len="sm"/>
            <a:tailEnd type="none" w="sm" len="sm"/>
          </a:ln>
        </p:spPr>
      </p:cxnSp>
      <p:sp>
        <p:nvSpPr>
          <p:cNvPr id="72" name="Shape 72"/>
          <p:cNvSpPr txBox="1">
            <a:spLocks noGrp="1"/>
          </p:cNvSpPr>
          <p:nvPr>
            <p:ph type="sldNum" idx="12"/>
          </p:nvPr>
        </p:nvSpPr>
        <p:spPr>
          <a:xfrm>
            <a:off x="7677152" y="6477002"/>
            <a:ext cx="1654301" cy="152399"/>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chemeClr val="dk1"/>
              </a:buClr>
              <a:buSzPts val="203"/>
              <a:buFont typeface="Arial"/>
              <a:buNone/>
              <a:defRPr sz="813"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203"/>
              <a:buFont typeface="Arial"/>
              <a:buNone/>
              <a:defRPr sz="813"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203"/>
              <a:buFont typeface="Arial"/>
              <a:buNone/>
              <a:defRPr sz="813"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203"/>
              <a:buFont typeface="Arial"/>
              <a:buNone/>
              <a:defRPr sz="813"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203"/>
              <a:buFont typeface="Arial"/>
              <a:buNone/>
              <a:defRPr sz="813"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203"/>
              <a:buFont typeface="Arial"/>
              <a:buNone/>
              <a:defRPr sz="813"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203"/>
              <a:buFont typeface="Arial"/>
              <a:buNone/>
              <a:defRPr sz="813"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203"/>
              <a:buFont typeface="Arial"/>
              <a:buNone/>
              <a:defRPr sz="813"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203"/>
              <a:buFont typeface="Arial"/>
              <a:buNone/>
              <a:defRPr sz="813"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a:t>
            </a:fld>
            <a:endParaRPr/>
          </a:p>
        </p:txBody>
      </p:sp>
      <p:sp>
        <p:nvSpPr>
          <p:cNvPr id="73" name="Shape 73"/>
          <p:cNvSpPr txBox="1">
            <a:spLocks noGrp="1"/>
          </p:cNvSpPr>
          <p:nvPr>
            <p:ph type="dt" idx="10"/>
          </p:nvPr>
        </p:nvSpPr>
        <p:spPr>
          <a:xfrm>
            <a:off x="7677151" y="6324602"/>
            <a:ext cx="1650999" cy="152399"/>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813"/>
              <a:buFont typeface="Arial"/>
              <a:buNone/>
              <a:defRPr sz="813"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xmlns="" val="18873889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0"/>
            <a:ext cx="5943600" cy="1143000"/>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400"/>
            </a:lvl2pPr>
            <a:lvl3pPr>
              <a:defRPr sz="24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29456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userDrawn="1">
  <p:cSld name="1_Section Header">
    <p:spTree>
      <p:nvGrpSpPr>
        <p:cNvPr id="1" name=""/>
        <p:cNvGrpSpPr/>
        <p:nvPr/>
      </p:nvGrpSpPr>
      <p:grpSpPr>
        <a:xfrm>
          <a:off x="0" y="0"/>
          <a:ext cx="0" cy="0"/>
          <a:chOff x="0" y="0"/>
          <a:chExt cx="0" cy="0"/>
        </a:xfrm>
      </p:grpSpPr>
      <p:sp>
        <p:nvSpPr>
          <p:cNvPr id="8" name="LineHider"/>
          <p:cNvSpPr/>
          <p:nvPr userDrawn="1">
            <p:custDataLst>
              <p:tags r:id="rId1"/>
            </p:custDataLst>
          </p:nvPr>
        </p:nvSpPr>
        <p:spPr bwMode="white">
          <a:xfrm>
            <a:off x="467544" y="1113322"/>
            <a:ext cx="8949952" cy="8343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kern="1200" dirty="0" smtClean="0">
              <a:solidFill>
                <a:prstClr val="white"/>
              </a:solidFill>
              <a:cs typeface="Arial" pitchFamily="34" charset="0"/>
            </a:endParaRPr>
          </a:p>
        </p:txBody>
      </p:sp>
      <p:sp>
        <p:nvSpPr>
          <p:cNvPr id="3" name="Title 2"/>
          <p:cNvSpPr>
            <a:spLocks noGrp="1"/>
          </p:cNvSpPr>
          <p:nvPr>
            <p:ph type="title" hasCustomPrompt="1"/>
          </p:nvPr>
        </p:nvSpPr>
        <p:spPr>
          <a:xfrm>
            <a:off x="560388" y="1943998"/>
            <a:ext cx="8785225" cy="1052954"/>
          </a:xfrm>
        </p:spPr>
        <p:txBody>
          <a:bodyPr bIns="0" anchor="t" anchorCtr="0"/>
          <a:lstStyle>
            <a:lvl1pPr>
              <a:lnSpc>
                <a:spcPct val="100000"/>
              </a:lnSpc>
              <a:defRPr sz="3400"/>
            </a:lvl1pPr>
          </a:lstStyle>
          <a:p>
            <a:r>
              <a:rPr lang="en-US" dirty="0" smtClean="0"/>
              <a:t>Click to add section title</a:t>
            </a:r>
            <a:endParaRPr lang="en-US" dirty="0"/>
          </a:p>
        </p:txBody>
      </p:sp>
      <p:sp>
        <p:nvSpPr>
          <p:cNvPr id="10" name="Status" hidden="1"/>
          <p:cNvSpPr txBox="1">
            <a:spLocks/>
          </p:cNvSpPr>
          <p:nvPr userDrawn="1">
            <p:custDataLst>
              <p:tags r:id="rId2"/>
            </p:custDataLst>
          </p:nvPr>
        </p:nvSpPr>
        <p:spPr>
          <a:xfrm rot="16200000">
            <a:off x="8901567" y="764508"/>
            <a:ext cx="1501030" cy="277288"/>
          </a:xfrm>
          <a:prstGeom prst="rect">
            <a:avLst/>
          </a:prstGeom>
          <a:noFill/>
        </p:spPr>
        <p:txBody>
          <a:bodyPr wrap="none" lIns="0" tIns="0" rIns="0" bIns="0" rtlCol="0">
            <a:noAutofit/>
          </a:bodyPr>
          <a:lstStyle/>
          <a:p>
            <a:pPr algn="r">
              <a:lnSpc>
                <a:spcPts val="2200"/>
              </a:lnSpc>
            </a:pPr>
            <a:r>
              <a:rPr lang="en-US" sz="2200" b="1" kern="1200" dirty="0" smtClean="0">
                <a:solidFill>
                  <a:srgbClr val="AA1E2D"/>
                </a:solidFill>
                <a:ea typeface="+mn-ea"/>
                <a:cs typeface="+mn-cs"/>
              </a:rPr>
              <a:t>DRAFT</a:t>
            </a:r>
            <a:endParaRPr lang="en-US" sz="2200" b="1" kern="1200" dirty="0">
              <a:solidFill>
                <a:srgbClr val="AA1E2D"/>
              </a:solidFill>
              <a:ea typeface="+mn-ea"/>
              <a:cs typeface="+mn-cs"/>
            </a:endParaRPr>
          </a:p>
        </p:txBody>
      </p:sp>
    </p:spTree>
    <p:extLst>
      <p:ext uri="{BB962C8B-B14F-4D97-AF65-F5344CB8AC3E}">
        <p14:creationId xmlns:p14="http://schemas.microsoft.com/office/powerpoint/2010/main" xmlns="" val="3056394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523877" y="188641"/>
            <a:ext cx="8858249" cy="851907"/>
          </a:xfrm>
          <a:prstGeom prst="rect">
            <a:avLst/>
          </a:prstGeom>
          <a:noFill/>
          <a:ln>
            <a:noFill/>
          </a:ln>
        </p:spPr>
        <p:txBody>
          <a:bodyPr spcFirstLastPara="1" wrap="square" lIns="91425" tIns="91425" rIns="91425" bIns="91425" anchor="b" anchorCtr="0"/>
          <a:lstStyle>
            <a:lvl1pPr marR="0" lvl="0" algn="l" rtl="0">
              <a:lnSpc>
                <a:spcPct val="95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 name="Shape 40"/>
          <p:cNvSpPr txBox="1">
            <a:spLocks noGrp="1"/>
          </p:cNvSpPr>
          <p:nvPr>
            <p:ph type="body" idx="1"/>
          </p:nvPr>
        </p:nvSpPr>
        <p:spPr>
          <a:xfrm>
            <a:off x="523877" y="1916832"/>
            <a:ext cx="8858249" cy="4266000"/>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12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12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9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sldNum" idx="12"/>
          </p:nvPr>
        </p:nvSpPr>
        <p:spPr>
          <a:xfrm>
            <a:off x="8949445" y="6417464"/>
            <a:ext cx="432047" cy="165599"/>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a:t>
            </a:fld>
            <a:endParaRPr/>
          </a:p>
        </p:txBody>
      </p:sp>
      <p:sp>
        <p:nvSpPr>
          <p:cNvPr id="42" name="Shape 42"/>
          <p:cNvSpPr txBox="1">
            <a:spLocks noGrp="1"/>
          </p:cNvSpPr>
          <p:nvPr>
            <p:ph type="body" idx="2"/>
          </p:nvPr>
        </p:nvSpPr>
        <p:spPr>
          <a:xfrm>
            <a:off x="523877" y="1448781"/>
            <a:ext cx="8858249" cy="39604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accent1"/>
              </a:buClr>
              <a:buSzPts val="2200"/>
              <a:buFont typeface="Arial"/>
              <a:buNone/>
              <a:defRPr sz="2200" b="1" i="0" u="none" strike="noStrike" cap="none">
                <a:solidFill>
                  <a:schemeClr val="accent1"/>
                </a:solidFill>
                <a:latin typeface="Arial"/>
                <a:ea typeface="Arial"/>
                <a:cs typeface="Arial"/>
                <a:sym typeface="Arial"/>
              </a:defRPr>
            </a:lvl1pPr>
            <a:lvl2pPr marL="914400" marR="0" lvl="1" indent="-342900" algn="l" rtl="0">
              <a:lnSpc>
                <a:spcPct val="100000"/>
              </a:lnSpc>
              <a:spcBef>
                <a:spcPts val="12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9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3_Title and Content 2">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523877" y="188641"/>
            <a:ext cx="8858249" cy="851907"/>
          </a:xfrm>
          <a:prstGeom prst="rect">
            <a:avLst/>
          </a:prstGeom>
          <a:noFill/>
          <a:ln>
            <a:noFill/>
          </a:ln>
        </p:spPr>
        <p:txBody>
          <a:bodyPr spcFirstLastPara="1" wrap="square" lIns="91425" tIns="91425" rIns="91425" bIns="91425" anchor="b" anchorCtr="0"/>
          <a:lstStyle>
            <a:lvl1pPr marR="0" lvl="0" algn="l" rtl="0">
              <a:lnSpc>
                <a:spcPct val="95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Shape 45"/>
          <p:cNvSpPr txBox="1">
            <a:spLocks noGrp="1"/>
          </p:cNvSpPr>
          <p:nvPr>
            <p:ph type="body" idx="1"/>
          </p:nvPr>
        </p:nvSpPr>
        <p:spPr>
          <a:xfrm>
            <a:off x="523877" y="1916832"/>
            <a:ext cx="8858249" cy="4266000"/>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12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12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9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sldNum" idx="12"/>
          </p:nvPr>
        </p:nvSpPr>
        <p:spPr>
          <a:xfrm>
            <a:off x="8949445" y="6417464"/>
            <a:ext cx="432047" cy="165599"/>
          </a:xfrm>
          <a:prstGeom prst="rect">
            <a:avLst/>
          </a:prstGeom>
          <a:noFill/>
          <a:ln>
            <a:noFill/>
          </a:ln>
        </p:spPr>
        <p:txBody>
          <a:bodyPr spcFirstLastPara="1" wrap="square" lIns="0" tIns="0" rIns="0" bIns="0" anchor="b" anchorCtr="0">
            <a:noAutofit/>
          </a:bodyPr>
          <a:lstStyle>
            <a:lvl1pPr marL="0" marR="0" lvl="0" indent="0" algn="l" rtl="0">
              <a:lnSpc>
                <a:spcPct val="100000"/>
              </a:lnSpc>
              <a:spcBef>
                <a:spcPts val="0"/>
              </a:spcBef>
              <a:spcAft>
                <a:spcPts val="0"/>
              </a:spcAft>
              <a:buClr>
                <a:srgbClr val="5F5046"/>
              </a:buClr>
              <a:buSzPts val="1400"/>
              <a:buFont typeface="Arial"/>
              <a:buNone/>
              <a:defRPr sz="1400" b="0" i="0" u="none" strike="noStrike" cap="none">
                <a:solidFill>
                  <a:srgbClr val="5F5046"/>
                </a:solidFill>
                <a:latin typeface="Arial"/>
                <a:ea typeface="Arial"/>
                <a:cs typeface="Arial"/>
                <a:sym typeface="Arial"/>
              </a:defRPr>
            </a:lvl1pPr>
            <a:lvl2pPr marL="0" marR="0" lvl="1" indent="0" algn="l" rtl="0">
              <a:lnSpc>
                <a:spcPct val="100000"/>
              </a:lnSpc>
              <a:spcBef>
                <a:spcPts val="0"/>
              </a:spcBef>
              <a:spcAft>
                <a:spcPts val="0"/>
              </a:spcAft>
              <a:buClr>
                <a:srgbClr val="5F5046"/>
              </a:buClr>
              <a:buSzPts val="1400"/>
              <a:buFont typeface="Arial"/>
              <a:buNone/>
              <a:defRPr sz="1400" b="0" i="0" u="none" strike="noStrike" cap="none">
                <a:solidFill>
                  <a:srgbClr val="5F5046"/>
                </a:solidFill>
                <a:latin typeface="Arial"/>
                <a:ea typeface="Arial"/>
                <a:cs typeface="Arial"/>
                <a:sym typeface="Arial"/>
              </a:defRPr>
            </a:lvl2pPr>
            <a:lvl3pPr marL="0" marR="0" lvl="2" indent="0" algn="l" rtl="0">
              <a:lnSpc>
                <a:spcPct val="100000"/>
              </a:lnSpc>
              <a:spcBef>
                <a:spcPts val="0"/>
              </a:spcBef>
              <a:spcAft>
                <a:spcPts val="0"/>
              </a:spcAft>
              <a:buClr>
                <a:srgbClr val="5F5046"/>
              </a:buClr>
              <a:buSzPts val="1400"/>
              <a:buFont typeface="Arial"/>
              <a:buNone/>
              <a:defRPr sz="1400" b="0" i="0" u="none" strike="noStrike" cap="none">
                <a:solidFill>
                  <a:srgbClr val="5F5046"/>
                </a:solidFill>
                <a:latin typeface="Arial"/>
                <a:ea typeface="Arial"/>
                <a:cs typeface="Arial"/>
                <a:sym typeface="Arial"/>
              </a:defRPr>
            </a:lvl3pPr>
            <a:lvl4pPr marL="0" marR="0" lvl="3" indent="0" algn="l" rtl="0">
              <a:lnSpc>
                <a:spcPct val="100000"/>
              </a:lnSpc>
              <a:spcBef>
                <a:spcPts val="0"/>
              </a:spcBef>
              <a:spcAft>
                <a:spcPts val="0"/>
              </a:spcAft>
              <a:buClr>
                <a:srgbClr val="5F5046"/>
              </a:buClr>
              <a:buSzPts val="1400"/>
              <a:buFont typeface="Arial"/>
              <a:buNone/>
              <a:defRPr sz="1400" b="0" i="0" u="none" strike="noStrike" cap="none">
                <a:solidFill>
                  <a:srgbClr val="5F5046"/>
                </a:solidFill>
                <a:latin typeface="Arial"/>
                <a:ea typeface="Arial"/>
                <a:cs typeface="Arial"/>
                <a:sym typeface="Arial"/>
              </a:defRPr>
            </a:lvl4pPr>
            <a:lvl5pPr marL="0" marR="0" lvl="4" indent="0" algn="l" rtl="0">
              <a:lnSpc>
                <a:spcPct val="100000"/>
              </a:lnSpc>
              <a:spcBef>
                <a:spcPts val="0"/>
              </a:spcBef>
              <a:spcAft>
                <a:spcPts val="0"/>
              </a:spcAft>
              <a:buClr>
                <a:srgbClr val="5F5046"/>
              </a:buClr>
              <a:buSzPts val="1400"/>
              <a:buFont typeface="Arial"/>
              <a:buNone/>
              <a:defRPr sz="1400" b="0" i="0" u="none" strike="noStrike" cap="none">
                <a:solidFill>
                  <a:srgbClr val="5F5046"/>
                </a:solidFill>
                <a:latin typeface="Arial"/>
                <a:ea typeface="Arial"/>
                <a:cs typeface="Arial"/>
                <a:sym typeface="Arial"/>
              </a:defRPr>
            </a:lvl5pPr>
            <a:lvl6pPr marL="0" marR="0" lvl="5" indent="0" algn="l" rtl="0">
              <a:lnSpc>
                <a:spcPct val="100000"/>
              </a:lnSpc>
              <a:spcBef>
                <a:spcPts val="0"/>
              </a:spcBef>
              <a:spcAft>
                <a:spcPts val="0"/>
              </a:spcAft>
              <a:buClr>
                <a:srgbClr val="5F5046"/>
              </a:buClr>
              <a:buSzPts val="1400"/>
              <a:buFont typeface="Arial"/>
              <a:buNone/>
              <a:defRPr sz="1400" b="0" i="0" u="none" strike="noStrike" cap="none">
                <a:solidFill>
                  <a:srgbClr val="5F5046"/>
                </a:solidFill>
                <a:latin typeface="Arial"/>
                <a:ea typeface="Arial"/>
                <a:cs typeface="Arial"/>
                <a:sym typeface="Arial"/>
              </a:defRPr>
            </a:lvl6pPr>
            <a:lvl7pPr marL="0" marR="0" lvl="6" indent="0" algn="l" rtl="0">
              <a:lnSpc>
                <a:spcPct val="100000"/>
              </a:lnSpc>
              <a:spcBef>
                <a:spcPts val="0"/>
              </a:spcBef>
              <a:spcAft>
                <a:spcPts val="0"/>
              </a:spcAft>
              <a:buClr>
                <a:srgbClr val="5F5046"/>
              </a:buClr>
              <a:buSzPts val="1400"/>
              <a:buFont typeface="Arial"/>
              <a:buNone/>
              <a:defRPr sz="1400" b="0" i="0" u="none" strike="noStrike" cap="none">
                <a:solidFill>
                  <a:srgbClr val="5F5046"/>
                </a:solidFill>
                <a:latin typeface="Arial"/>
                <a:ea typeface="Arial"/>
                <a:cs typeface="Arial"/>
                <a:sym typeface="Arial"/>
              </a:defRPr>
            </a:lvl7pPr>
            <a:lvl8pPr marL="0" marR="0" lvl="7" indent="0" algn="l" rtl="0">
              <a:lnSpc>
                <a:spcPct val="100000"/>
              </a:lnSpc>
              <a:spcBef>
                <a:spcPts val="0"/>
              </a:spcBef>
              <a:spcAft>
                <a:spcPts val="0"/>
              </a:spcAft>
              <a:buClr>
                <a:srgbClr val="5F5046"/>
              </a:buClr>
              <a:buSzPts val="1400"/>
              <a:buFont typeface="Arial"/>
              <a:buNone/>
              <a:defRPr sz="1400" b="0" i="0" u="none" strike="noStrike" cap="none">
                <a:solidFill>
                  <a:srgbClr val="5F5046"/>
                </a:solidFill>
                <a:latin typeface="Arial"/>
                <a:ea typeface="Arial"/>
                <a:cs typeface="Arial"/>
                <a:sym typeface="Arial"/>
              </a:defRPr>
            </a:lvl8pPr>
            <a:lvl9pPr marL="0" marR="0" lvl="8" indent="0" algn="l" rtl="0">
              <a:lnSpc>
                <a:spcPct val="100000"/>
              </a:lnSpc>
              <a:spcBef>
                <a:spcPts val="0"/>
              </a:spcBef>
              <a:spcAft>
                <a:spcPts val="0"/>
              </a:spcAft>
              <a:buClr>
                <a:srgbClr val="5F5046"/>
              </a:buClr>
              <a:buSzPts val="1400"/>
              <a:buFont typeface="Arial"/>
              <a:buNone/>
              <a:defRPr sz="1400" b="0" i="0" u="none" strike="noStrike" cap="none">
                <a:solidFill>
                  <a:srgbClr val="5F5046"/>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a:t>
            </a:fld>
            <a:endParaRPr/>
          </a:p>
        </p:txBody>
      </p:sp>
      <p:sp>
        <p:nvSpPr>
          <p:cNvPr id="47" name="Shape 47"/>
          <p:cNvSpPr txBox="1">
            <a:spLocks noGrp="1"/>
          </p:cNvSpPr>
          <p:nvPr>
            <p:ph type="body" idx="2"/>
          </p:nvPr>
        </p:nvSpPr>
        <p:spPr>
          <a:xfrm>
            <a:off x="523875" y="1448780"/>
            <a:ext cx="8858250" cy="396044"/>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accent1"/>
              </a:buClr>
              <a:buSzPts val="2200"/>
              <a:buFont typeface="Arial"/>
              <a:buNone/>
              <a:defRPr sz="2200" b="1" i="0" u="none" strike="noStrike" cap="none">
                <a:solidFill>
                  <a:schemeClr val="accent1"/>
                </a:solidFill>
                <a:latin typeface="Arial"/>
                <a:ea typeface="Arial"/>
                <a:cs typeface="Arial"/>
                <a:sym typeface="Arial"/>
              </a:defRPr>
            </a:lvl1pPr>
            <a:lvl2pPr marL="914400" marR="0" lvl="1" indent="-342900" algn="l" rtl="0">
              <a:lnSpc>
                <a:spcPct val="100000"/>
              </a:lnSpc>
              <a:spcBef>
                <a:spcPts val="12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9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560389" y="1124741"/>
            <a:ext cx="8785223" cy="5112542"/>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575"/>
              </a:spcBef>
              <a:spcAft>
                <a:spcPts val="0"/>
              </a:spcAft>
              <a:buClr>
                <a:srgbClr val="FF1100"/>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25"/>
              </a:spcBef>
              <a:spcAft>
                <a:spcPts val="0"/>
              </a:spcAft>
              <a:buClr>
                <a:srgbClr val="FF1100"/>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475"/>
              </a:spcBef>
              <a:spcAft>
                <a:spcPts val="0"/>
              </a:spcAft>
              <a:buClr>
                <a:srgbClr val="FF1100"/>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475"/>
              </a:spcBef>
              <a:spcAft>
                <a:spcPts val="0"/>
              </a:spcAft>
              <a:buClr>
                <a:srgbClr val="FF1100"/>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475"/>
              </a:spcBef>
              <a:spcAft>
                <a:spcPts val="0"/>
              </a:spcAft>
              <a:buClr>
                <a:srgbClr val="FF1100"/>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title"/>
          </p:nvPr>
        </p:nvSpPr>
        <p:spPr>
          <a:xfrm>
            <a:off x="560387" y="115885"/>
            <a:ext cx="8774112" cy="792162"/>
          </a:xfrm>
          <a:prstGeom prst="rect">
            <a:avLst/>
          </a:prstGeom>
          <a:noFill/>
          <a:ln>
            <a:noFill/>
          </a:ln>
        </p:spPr>
        <p:txBody>
          <a:bodyPr spcFirstLastPara="1" wrap="square" lIns="91425" tIns="91425" rIns="91425" bIns="91425" anchor="b" anchorCtr="0"/>
          <a:lstStyle>
            <a:lvl1pPr marR="0" lvl="0" algn="l" rtl="0">
              <a:lnSpc>
                <a:spcPct val="95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523877" y="188641"/>
            <a:ext cx="8858249" cy="851907"/>
          </a:xfrm>
          <a:prstGeom prst="rect">
            <a:avLst/>
          </a:prstGeom>
          <a:noFill/>
          <a:ln>
            <a:noFill/>
          </a:ln>
        </p:spPr>
        <p:txBody>
          <a:bodyPr spcFirstLastPara="1" wrap="square" lIns="91425" tIns="91425" rIns="91425" bIns="91425" anchor="b" anchorCtr="0"/>
          <a:lstStyle>
            <a:lvl1pPr marR="0" lvl="0" algn="l" rtl="0">
              <a:lnSpc>
                <a:spcPct val="95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Shape 59"/>
          <p:cNvSpPr txBox="1">
            <a:spLocks noGrp="1"/>
          </p:cNvSpPr>
          <p:nvPr>
            <p:ph type="dt" idx="10"/>
          </p:nvPr>
        </p:nvSpPr>
        <p:spPr>
          <a:xfrm>
            <a:off x="495300" y="6356423"/>
            <a:ext cx="2311400"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ftr" idx="11"/>
          </p:nvPr>
        </p:nvSpPr>
        <p:spPr>
          <a:xfrm>
            <a:off x="3384552" y="6356423"/>
            <a:ext cx="3136899"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s-ES" smtClean="0"/>
              <a:t>Source: Fenergo</a:t>
            </a:r>
            <a:endParaRPr/>
          </a:p>
        </p:txBody>
      </p:sp>
      <p:sp>
        <p:nvSpPr>
          <p:cNvPr id="61" name="Shape 61"/>
          <p:cNvSpPr txBox="1">
            <a:spLocks noGrp="1"/>
          </p:cNvSpPr>
          <p:nvPr>
            <p:ph type="sldNum" idx="12"/>
          </p:nvPr>
        </p:nvSpPr>
        <p:spPr>
          <a:xfrm>
            <a:off x="8949445" y="6417464"/>
            <a:ext cx="432047" cy="165599"/>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523877" y="188641"/>
            <a:ext cx="8858249" cy="851907"/>
          </a:xfrm>
          <a:prstGeom prst="rect">
            <a:avLst/>
          </a:prstGeom>
          <a:noFill/>
          <a:ln>
            <a:noFill/>
          </a:ln>
        </p:spPr>
        <p:txBody>
          <a:bodyPr spcFirstLastPara="1" wrap="square" lIns="91425" tIns="91425" rIns="91425" bIns="91425" anchor="b" anchorCtr="0"/>
          <a:lstStyle>
            <a:lvl1pPr marR="0" lvl="0" algn="l" rtl="0">
              <a:lnSpc>
                <a:spcPct val="95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 name="Shape 81"/>
          <p:cNvSpPr txBox="1">
            <a:spLocks noGrp="1"/>
          </p:cNvSpPr>
          <p:nvPr>
            <p:ph type="body" idx="1"/>
          </p:nvPr>
        </p:nvSpPr>
        <p:spPr>
          <a:xfrm>
            <a:off x="523877" y="1916832"/>
            <a:ext cx="8858249" cy="4266000"/>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12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12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9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949445" y="6417464"/>
            <a:ext cx="432047" cy="165599"/>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523877" y="188641"/>
            <a:ext cx="8858249" cy="851907"/>
          </a:xfrm>
          <a:prstGeom prst="rect">
            <a:avLst/>
          </a:prstGeom>
          <a:noFill/>
          <a:ln>
            <a:noFill/>
          </a:ln>
        </p:spPr>
        <p:txBody>
          <a:bodyPr spcFirstLastPara="1" wrap="square" lIns="91425" tIns="91425" rIns="91425" bIns="91425" anchor="b" anchorCtr="0"/>
          <a:lstStyle>
            <a:lvl1pPr marR="0" lvl="0" algn="l" rtl="0">
              <a:lnSpc>
                <a:spcPct val="95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Shape 85"/>
          <p:cNvSpPr txBox="1">
            <a:spLocks noGrp="1"/>
          </p:cNvSpPr>
          <p:nvPr>
            <p:ph type="body" idx="1"/>
          </p:nvPr>
        </p:nvSpPr>
        <p:spPr>
          <a:xfrm>
            <a:off x="523877" y="1448779"/>
            <a:ext cx="8858249" cy="4734052"/>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12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12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9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ftr" idx="11"/>
          </p:nvPr>
        </p:nvSpPr>
        <p:spPr>
          <a:xfrm>
            <a:off x="1892660" y="6417334"/>
            <a:ext cx="3168290" cy="16573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r>
              <a:rPr lang="es-ES" smtClean="0"/>
              <a:t>Source: Fenergo</a:t>
            </a:r>
            <a:endParaRPr/>
          </a:p>
        </p:txBody>
      </p:sp>
      <p:sp>
        <p:nvSpPr>
          <p:cNvPr id="87" name="Shape 87"/>
          <p:cNvSpPr txBox="1">
            <a:spLocks noGrp="1"/>
          </p:cNvSpPr>
          <p:nvPr>
            <p:ph type="sldNum" idx="12"/>
          </p:nvPr>
        </p:nvSpPr>
        <p:spPr>
          <a:xfrm>
            <a:off x="8949445" y="6417464"/>
            <a:ext cx="432047" cy="165599"/>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560387" y="1124741"/>
            <a:ext cx="8785223" cy="5112542"/>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575"/>
              </a:spcBef>
              <a:spcAft>
                <a:spcPts val="0"/>
              </a:spcAft>
              <a:buClr>
                <a:srgbClr val="FF1100"/>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25"/>
              </a:spcBef>
              <a:spcAft>
                <a:spcPts val="0"/>
              </a:spcAft>
              <a:buClr>
                <a:srgbClr val="FF1100"/>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475"/>
              </a:spcBef>
              <a:spcAft>
                <a:spcPts val="0"/>
              </a:spcAft>
              <a:buClr>
                <a:srgbClr val="FF1100"/>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475"/>
              </a:spcBef>
              <a:spcAft>
                <a:spcPts val="0"/>
              </a:spcAft>
              <a:buClr>
                <a:srgbClr val="FF1100"/>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475"/>
              </a:spcBef>
              <a:spcAft>
                <a:spcPts val="0"/>
              </a:spcAft>
              <a:buClr>
                <a:srgbClr val="FF1100"/>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Shape 90"/>
          <p:cNvSpPr txBox="1">
            <a:spLocks noGrp="1"/>
          </p:cNvSpPr>
          <p:nvPr>
            <p:ph type="title"/>
          </p:nvPr>
        </p:nvSpPr>
        <p:spPr>
          <a:xfrm>
            <a:off x="560387" y="115885"/>
            <a:ext cx="8774112" cy="792162"/>
          </a:xfrm>
          <a:prstGeom prst="rect">
            <a:avLst/>
          </a:prstGeom>
          <a:noFill/>
          <a:ln>
            <a:noFill/>
          </a:ln>
        </p:spPr>
        <p:txBody>
          <a:bodyPr spcFirstLastPara="1" wrap="square" lIns="91425" tIns="91425" rIns="91425" bIns="91425" anchor="b" anchorCtr="0"/>
          <a:lstStyle>
            <a:lvl1pPr marR="0" lvl="0" algn="l" rtl="0">
              <a:lnSpc>
                <a:spcPct val="95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B3B3B3"/>
            </a:gs>
          </a:gsLst>
          <a:lin ang="5400012" scaled="0"/>
          <a:tileRect/>
        </a:gra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523877" y="188641"/>
            <a:ext cx="8858249" cy="851907"/>
          </a:xfrm>
          <a:prstGeom prst="rect">
            <a:avLst/>
          </a:prstGeom>
          <a:noFill/>
          <a:ln>
            <a:noFill/>
          </a:ln>
        </p:spPr>
        <p:txBody>
          <a:bodyPr spcFirstLastPara="1" wrap="square" lIns="91425" tIns="91425" rIns="91425" bIns="91425" anchor="b" anchorCtr="0"/>
          <a:lstStyle>
            <a:lvl1pPr marR="0" lvl="0" algn="l" rtl="0">
              <a:lnSpc>
                <a:spcPct val="95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Shape 11"/>
          <p:cNvSpPr txBox="1">
            <a:spLocks noGrp="1"/>
          </p:cNvSpPr>
          <p:nvPr>
            <p:ph type="body" idx="1"/>
          </p:nvPr>
        </p:nvSpPr>
        <p:spPr>
          <a:xfrm>
            <a:off x="523877" y="1916832"/>
            <a:ext cx="8858249" cy="4266000"/>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12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12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9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9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8949445" y="6417464"/>
            <a:ext cx="432047" cy="165599"/>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200"/>
              <a:buFont typeface="Arial"/>
              <a:buNone/>
              <a:defRPr sz="8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‹N°›</a:t>
            </a:fld>
            <a:endParaRPr/>
          </a:p>
        </p:txBody>
      </p:sp>
      <p:cxnSp>
        <p:nvCxnSpPr>
          <p:cNvPr id="13" name="Shape 13"/>
          <p:cNvCxnSpPr/>
          <p:nvPr/>
        </p:nvCxnSpPr>
        <p:spPr>
          <a:xfrm>
            <a:off x="523877" y="1160748"/>
            <a:ext cx="8858249" cy="0"/>
          </a:xfrm>
          <a:prstGeom prst="straightConnector1">
            <a:avLst/>
          </a:prstGeom>
          <a:noFill/>
          <a:ln w="12700" cap="flat" cmpd="sng">
            <a:solidFill>
              <a:schemeClr val="dk1"/>
            </a:solidFill>
            <a:prstDash val="solid"/>
            <a:round/>
            <a:headEnd type="none" w="sm" len="sm"/>
            <a:tailEnd type="none" w="sm" len="sm"/>
          </a:ln>
        </p:spPr>
      </p:cxnSp>
      <p:pic>
        <p:nvPicPr>
          <p:cNvPr id="14" name="Shape 14"/>
          <p:cNvPicPr preferRelativeResize="0"/>
          <p:nvPr/>
        </p:nvPicPr>
        <p:blipFill rotWithShape="1">
          <a:blip r:embed="rId28">
            <a:alphaModFix/>
          </a:blip>
          <a:srcRect/>
          <a:stretch/>
        </p:blipFill>
        <p:spPr>
          <a:xfrm>
            <a:off x="519113" y="6348412"/>
            <a:ext cx="1099886" cy="24685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7"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709" r:id="rId18"/>
    <p:sldLayoutId id="2147483710" r:id="rId19"/>
    <p:sldLayoutId id="2147483712" r:id="rId20"/>
    <p:sldLayoutId id="2147483713" r:id="rId21"/>
    <p:sldLayoutId id="2147483714" r:id="rId22"/>
    <p:sldLayoutId id="2147483715" r:id="rId23"/>
    <p:sldLayoutId id="2147483716" r:id="rId24"/>
    <p:sldLayoutId id="2147483717" r:id="rId25"/>
    <p:sldLayoutId id="2147483718" r:id="rId2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5.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hyperlink" Target="https://integrity.lafargeholcim.com/"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Shape 80"/>
        <p:cNvGrpSpPr/>
        <p:nvPr/>
      </p:nvGrpSpPr>
      <p:grpSpPr>
        <a:xfrm>
          <a:off x="0" y="0"/>
          <a:ext cx="0" cy="0"/>
          <a:chOff x="0" y="0"/>
          <a:chExt cx="0" cy="0"/>
        </a:xfrm>
      </p:grpSpPr>
      <p:sp>
        <p:nvSpPr>
          <p:cNvPr id="81" name="Shape 81"/>
          <p:cNvSpPr txBox="1">
            <a:spLocks noGrp="1"/>
          </p:cNvSpPr>
          <p:nvPr>
            <p:ph type="ctrTitle"/>
          </p:nvPr>
        </p:nvSpPr>
        <p:spPr>
          <a:xfrm>
            <a:off x="452440" y="4024114"/>
            <a:ext cx="8929686" cy="1133078"/>
          </a:xfrm>
          <a:prstGeom prst="rect">
            <a:avLst/>
          </a:prstGeom>
          <a:noFill/>
          <a:ln>
            <a:noFill/>
          </a:ln>
        </p:spPr>
        <p:txBody>
          <a:bodyPr lIns="0" tIns="0" rIns="0" bIns="0" anchor="t" anchorCtr="0">
            <a:noAutofit/>
          </a:bodyPr>
          <a:lstStyle/>
          <a:p>
            <a:pPr lvl="0">
              <a:buSzPct val="25000"/>
            </a:pPr>
            <a:r>
              <a:rPr lang="en-US" sz="2800" b="1" dirty="0" smtClean="0"/>
              <a:t>Atelier CONFORMITE</a:t>
            </a:r>
            <a:endParaRPr lang="en-US" sz="2800" b="1" i="0" u="none" strike="noStrike" cap="none" baseline="0" dirty="0">
              <a:solidFill>
                <a:schemeClr val="dk1"/>
              </a:solidFill>
              <a:sym typeface="Arial"/>
            </a:endParaRPr>
          </a:p>
        </p:txBody>
      </p:sp>
      <p:sp>
        <p:nvSpPr>
          <p:cNvPr id="82" name="Shape 82"/>
          <p:cNvSpPr txBox="1">
            <a:spLocks noGrp="1"/>
          </p:cNvSpPr>
          <p:nvPr>
            <p:ph type="subTitle" idx="1"/>
          </p:nvPr>
        </p:nvSpPr>
        <p:spPr>
          <a:xfrm>
            <a:off x="452438" y="4879207"/>
            <a:ext cx="6696805" cy="1538124"/>
          </a:xfrm>
          <a:prstGeom prst="rect">
            <a:avLst/>
          </a:prstGeom>
          <a:noFill/>
          <a:ln>
            <a:noFill/>
          </a:ln>
        </p:spPr>
        <p:txBody>
          <a:bodyPr lIns="0" tIns="0" rIns="0" bIns="0" anchor="t" anchorCtr="0">
            <a:noAutofit/>
          </a:bodyPr>
          <a:lstStyle/>
          <a:p>
            <a:pPr marL="0" marR="0" lvl="0" indent="0" algn="l" rtl="0">
              <a:spcBef>
                <a:spcPts val="0"/>
              </a:spcBef>
              <a:buClr>
                <a:schemeClr val="accent1"/>
              </a:buClr>
              <a:buSzPct val="25000"/>
              <a:buFont typeface="Arial"/>
              <a:buNone/>
            </a:pPr>
            <a:endParaRPr lang="en-US" sz="1600" dirty="0" smtClean="0"/>
          </a:p>
          <a:p>
            <a:pPr marL="0" marR="0" lvl="0" indent="0" algn="l" rtl="0">
              <a:spcBef>
                <a:spcPts val="0"/>
              </a:spcBef>
              <a:buClr>
                <a:schemeClr val="accent1"/>
              </a:buClr>
              <a:buSzPct val="25000"/>
              <a:buFont typeface="Arial"/>
              <a:buNone/>
            </a:pPr>
            <a:endParaRPr lang="en-US" sz="1600" dirty="0"/>
          </a:p>
          <a:p>
            <a:pPr marL="0" marR="0" lvl="0" indent="0" algn="l" rtl="0">
              <a:spcBef>
                <a:spcPts val="0"/>
              </a:spcBef>
              <a:buClr>
                <a:schemeClr val="accent1"/>
              </a:buClr>
              <a:buSzPct val="25000"/>
              <a:buFont typeface="Arial"/>
              <a:buNone/>
            </a:pPr>
            <a:r>
              <a:rPr lang="fr-BE" sz="1600" dirty="0" smtClean="0"/>
              <a:t>Natalia </a:t>
            </a:r>
            <a:r>
              <a:rPr lang="fr-BE" sz="1600" dirty="0" err="1" smtClean="0"/>
              <a:t>Mochales</a:t>
            </a:r>
            <a:r>
              <a:rPr lang="fr-BE" sz="1600" dirty="0" smtClean="0"/>
              <a:t> Gutierrez</a:t>
            </a:r>
          </a:p>
          <a:p>
            <a:pPr marL="0" marR="0" lvl="0" indent="0" algn="l" rtl="0">
              <a:spcBef>
                <a:spcPts val="0"/>
              </a:spcBef>
              <a:buClr>
                <a:schemeClr val="accent1"/>
              </a:buClr>
              <a:buSzPct val="25000"/>
              <a:buFont typeface="Arial"/>
              <a:buNone/>
            </a:pPr>
            <a:r>
              <a:rPr lang="fr-BE" sz="1600" dirty="0" err="1" smtClean="0"/>
              <a:t>Regional</a:t>
            </a:r>
            <a:r>
              <a:rPr lang="fr-BE" sz="1600" dirty="0" smtClean="0"/>
              <a:t> </a:t>
            </a:r>
            <a:r>
              <a:rPr lang="fr-BE" sz="1600" dirty="0" err="1" smtClean="0"/>
              <a:t>Compliance</a:t>
            </a:r>
            <a:r>
              <a:rPr lang="fr-BE" sz="1600" dirty="0" smtClean="0"/>
              <a:t> </a:t>
            </a:r>
            <a:r>
              <a:rPr lang="fr-BE" sz="1600" dirty="0" err="1" smtClean="0"/>
              <a:t>Officer</a:t>
            </a:r>
            <a:r>
              <a:rPr lang="fr-BE" sz="1600" dirty="0" smtClean="0"/>
              <a:t>, MEA</a:t>
            </a:r>
          </a:p>
          <a:p>
            <a:pPr marL="0" marR="0" lvl="0" indent="0" algn="l" rtl="0">
              <a:spcBef>
                <a:spcPts val="0"/>
              </a:spcBef>
              <a:buClr>
                <a:schemeClr val="accent1"/>
              </a:buClr>
              <a:buSzPct val="25000"/>
              <a:buFont typeface="Arial"/>
              <a:buNone/>
            </a:pPr>
            <a:r>
              <a:rPr lang="fr-BE" sz="1600" dirty="0"/>
              <a:t>5</a:t>
            </a:r>
            <a:r>
              <a:rPr lang="fr-BE" sz="1600" smtClean="0"/>
              <a:t> février 2019</a:t>
            </a:r>
            <a:endParaRPr lang="fr-BE" sz="1600" b="0" i="0" u="none" strike="noStrike" cap="none" baseline="0" dirty="0">
              <a:solidFill>
                <a:schemeClr val="dk1"/>
              </a:solidFill>
              <a:sym typeface="Arial"/>
            </a:endParaRPr>
          </a:p>
        </p:txBody>
      </p:sp>
      <p:pic>
        <p:nvPicPr>
          <p:cNvPr id="6" name="Picture 2"/>
          <p:cNvPicPr>
            <a:picLocks noGrp="1" noChangeAspect="1" noChangeArrowheads="1"/>
          </p:cNvPicPr>
          <p:nvPr>
            <p:ph type="pic" idx="2"/>
          </p:nvPr>
        </p:nvPicPr>
        <p:blipFill>
          <a:blip r:embed="rId3">
            <a:extLst>
              <a:ext uri="{28A0092B-C50C-407E-A947-70E740481C1C}">
                <a14:useLocalDpi xmlns:a14="http://schemas.microsoft.com/office/drawing/2010/main" xmlns="" val="0"/>
              </a:ext>
            </a:extLst>
          </a:blip>
          <a:srcRect t="22753" b="22753"/>
          <a:stretch>
            <a:fillRect/>
          </a:stretch>
        </p:blipFill>
        <p:spPr bwMode="auto">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2475401"/>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397565" y="-145773"/>
            <a:ext cx="8984561" cy="1908312"/>
          </a:xfrm>
          <a:prstGeom prst="rect">
            <a:avLst/>
          </a:prstGeom>
          <a:noFill/>
          <a:ln>
            <a:noFill/>
          </a:ln>
        </p:spPr>
        <p:txBody>
          <a:bodyPr spcFirstLastPara="1" wrap="square" lIns="0" tIns="0" rIns="0" bIns="0" anchor="b" anchorCtr="0">
            <a:noAutofit/>
          </a:bodyPr>
          <a:lstStyle/>
          <a:p>
            <a:pPr lvl="0">
              <a:buSzPts val="600"/>
            </a:pPr>
            <a:r>
              <a:rPr lang="es-ES" dirty="0" smtClean="0"/>
              <a:t/>
            </a:r>
            <a:br>
              <a:rPr lang="es-ES" dirty="0" smtClean="0"/>
            </a:br>
            <a:r>
              <a:rPr lang="en-US" b="0" dirty="0"/>
              <a:t/>
            </a:r>
            <a:br>
              <a:rPr lang="en-US" b="0" dirty="0"/>
            </a:br>
            <a:r>
              <a:rPr lang="es-ES" dirty="0"/>
              <a:t/>
            </a:r>
            <a:br>
              <a:rPr lang="es-ES" dirty="0"/>
            </a:br>
            <a:endParaRPr sz="2400" b="1" i="0" u="none" strike="noStrike" cap="none" dirty="0">
              <a:solidFill>
                <a:schemeClr val="dk1"/>
              </a:solidFill>
              <a:latin typeface="Arial"/>
              <a:ea typeface="Arial"/>
              <a:cs typeface="Arial"/>
              <a:sym typeface="Arial"/>
            </a:endParaRPr>
          </a:p>
        </p:txBody>
      </p:sp>
      <p:sp>
        <p:nvSpPr>
          <p:cNvPr id="477" name="Shape 477"/>
          <p:cNvSpPr txBox="1">
            <a:spLocks noGrp="1"/>
          </p:cNvSpPr>
          <p:nvPr>
            <p:ph type="sldNum" idx="12"/>
          </p:nvPr>
        </p:nvSpPr>
        <p:spPr>
          <a:xfrm>
            <a:off x="8949443" y="6491818"/>
            <a:ext cx="432047" cy="165599"/>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dk1"/>
              </a:buClr>
              <a:buSzPts val="200"/>
              <a:buFont typeface="Arial"/>
              <a:buNone/>
            </a:pPr>
            <a:fld id="{00000000-1234-1234-1234-123412341234}" type="slidenum">
              <a:rPr lang="en-US" sz="8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200"/>
                <a:buFont typeface="Arial"/>
                <a:buNone/>
              </a:pPr>
              <a:t>10</a:t>
            </a:fld>
            <a:endParaRPr sz="800" b="0" i="0" u="none" strike="noStrike" cap="none">
              <a:solidFill>
                <a:schemeClr val="dk1"/>
              </a:solidFill>
              <a:latin typeface="Arial"/>
              <a:ea typeface="Arial"/>
              <a:cs typeface="Arial"/>
              <a:sym typeface="Arial"/>
            </a:endParaRPr>
          </a:p>
        </p:txBody>
      </p:sp>
      <p:sp>
        <p:nvSpPr>
          <p:cNvPr id="478" name="Shape 478"/>
          <p:cNvSpPr txBox="1">
            <a:spLocks noGrp="1"/>
          </p:cNvSpPr>
          <p:nvPr>
            <p:ph type="subTitle" idx="1"/>
          </p:nvPr>
        </p:nvSpPr>
        <p:spPr>
          <a:xfrm>
            <a:off x="533400" y="1295400"/>
            <a:ext cx="8872200" cy="5410200"/>
          </a:xfrm>
          <a:prstGeom prst="rect">
            <a:avLst/>
          </a:prstGeom>
          <a:noFill/>
          <a:ln>
            <a:noFill/>
          </a:ln>
        </p:spPr>
        <p:txBody>
          <a:bodyPr spcFirstLastPara="1" wrap="square" lIns="91425" tIns="91425" rIns="91425" bIns="91425" anchor="ctr" anchorCtr="0">
            <a:noAutofit/>
          </a:bodyPr>
          <a:lstStyle/>
          <a:p>
            <a:r>
              <a:rPr lang="en-US" sz="1400" b="0" dirty="0"/>
              <a:t/>
            </a:r>
            <a:br>
              <a:rPr lang="en-US" sz="1400" b="0" dirty="0"/>
            </a:br>
            <a:endParaRPr sz="1400" b="0" i="0" u="none" strike="noStrike" cap="none" dirty="0">
              <a:solidFill>
                <a:schemeClr val="dk1"/>
              </a:solidFill>
              <a:sym typeface="Arial"/>
            </a:endParaRPr>
          </a:p>
          <a:p>
            <a:pPr marL="361950" marR="0" lvl="2" indent="-6350" algn="l" rtl="0">
              <a:lnSpc>
                <a:spcPct val="100000"/>
              </a:lnSpc>
              <a:spcBef>
                <a:spcPts val="0"/>
              </a:spcBef>
              <a:spcAft>
                <a:spcPts val="0"/>
              </a:spcAft>
              <a:buClr>
                <a:schemeClr val="accent1"/>
              </a:buClr>
              <a:buSzPts val="350"/>
              <a:buFont typeface="Arial"/>
              <a:buNone/>
            </a:pPr>
            <a:endParaRPr sz="1400" b="0" i="0" u="none" strike="noStrike" cap="none" dirty="0">
              <a:solidFill>
                <a:schemeClr val="dk1"/>
              </a:solidFill>
              <a:sym typeface="Arial"/>
            </a:endParaRPr>
          </a:p>
          <a:p>
            <a:pPr marL="180975" marR="0" lvl="0" indent="-180975" algn="l" rtl="0">
              <a:lnSpc>
                <a:spcPct val="100000"/>
              </a:lnSpc>
              <a:spcBef>
                <a:spcPts val="0"/>
              </a:spcBef>
              <a:spcAft>
                <a:spcPts val="0"/>
              </a:spcAft>
              <a:buClr>
                <a:schemeClr val="accent1"/>
              </a:buClr>
              <a:buSzPts val="350"/>
              <a:buFont typeface="Arial"/>
              <a:buNone/>
            </a:pPr>
            <a:endParaRPr sz="1400" b="1" i="0" u="none" strike="noStrike" cap="none" dirty="0">
              <a:solidFill>
                <a:srgbClr val="AA1E2D"/>
              </a:solidFill>
              <a:sym typeface="Arial"/>
            </a:endParaRPr>
          </a:p>
        </p:txBody>
      </p:sp>
      <p:graphicFrame>
        <p:nvGraphicFramePr>
          <p:cNvPr id="2" name="1 Diagrama">
            <a:hlinkClick r:id="" action="ppaction://noaction" highlightClick="1"/>
          </p:cNvPr>
          <p:cNvGraphicFramePr/>
          <p:nvPr>
            <p:extLst>
              <p:ext uri="{D42A27DB-BD31-4B8C-83A1-F6EECF244321}">
                <p14:modId xmlns:p14="http://schemas.microsoft.com/office/powerpoint/2010/main" xmlns="" val="122948944"/>
              </p:ext>
            </p:extLst>
          </p:nvPr>
        </p:nvGraphicFramePr>
        <p:xfrm>
          <a:off x="834117" y="1424889"/>
          <a:ext cx="8573107"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CuadroTexto"/>
          <p:cNvSpPr txBox="1"/>
          <p:nvPr/>
        </p:nvSpPr>
        <p:spPr>
          <a:xfrm>
            <a:off x="172278" y="331304"/>
            <a:ext cx="9733722" cy="830997"/>
          </a:xfrm>
          <a:prstGeom prst="rect">
            <a:avLst/>
          </a:prstGeom>
          <a:noFill/>
        </p:spPr>
        <p:txBody>
          <a:bodyPr wrap="square" rtlCol="0">
            <a:spAutoFit/>
          </a:bodyPr>
          <a:lstStyle/>
          <a:p>
            <a:r>
              <a:rPr lang="fr-FR" sz="2400" b="1" dirty="0">
                <a:solidFill>
                  <a:schemeClr val="dk1"/>
                </a:solidFill>
              </a:rPr>
              <a:t>Programmes de conformité: secteur financier / réglementé vs industriel / non réglementé</a:t>
            </a:r>
            <a:endParaRPr lang="es-ES" sz="2400" b="1" dirty="0">
              <a:solidFill>
                <a:schemeClr val="dk1"/>
              </a:solidFill>
            </a:endParaRPr>
          </a:p>
        </p:txBody>
      </p:sp>
    </p:spTree>
    <p:extLst>
      <p:ext uri="{BB962C8B-B14F-4D97-AF65-F5344CB8AC3E}">
        <p14:creationId xmlns:p14="http://schemas.microsoft.com/office/powerpoint/2010/main" xmlns="" val="4121638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77079" y="259980"/>
            <a:ext cx="8905048" cy="824753"/>
          </a:xfrm>
          <a:prstGeom prst="rect">
            <a:avLst/>
          </a:prstGeom>
          <a:noFill/>
          <a:ln>
            <a:noFill/>
          </a:ln>
        </p:spPr>
        <p:txBody>
          <a:bodyPr spcFirstLastPara="1" wrap="square" lIns="0" tIns="0" rIns="0" bIns="0" anchor="b" anchorCtr="0">
            <a:noAutofit/>
          </a:bodyPr>
          <a:lstStyle/>
          <a:p>
            <a:pPr>
              <a:buSzPts val="600"/>
            </a:pPr>
            <a:r>
              <a:rPr lang="fr-FR" dirty="0" smtClean="0"/>
              <a:t>Des </a:t>
            </a:r>
            <a:r>
              <a:rPr lang="fr-FR" dirty="0"/>
              <a:t>institutions financières mondiales condamnées à une amende de 26 milliards de dollars</a:t>
            </a:r>
            <a:r>
              <a:rPr lang="es-ES" dirty="0" smtClean="0"/>
              <a:t>,</a:t>
            </a:r>
            <a:r>
              <a:rPr lang="fr-FR" dirty="0"/>
              <a:t> </a:t>
            </a:r>
            <a:r>
              <a:rPr lang="fr-FR" dirty="0" smtClean="0"/>
              <a:t>le </a:t>
            </a:r>
            <a:r>
              <a:rPr lang="fr-FR" dirty="0"/>
              <a:t>blanchiment d'argent, les sanctions et la non-conformité à </a:t>
            </a:r>
            <a:r>
              <a:rPr lang="fr-FR" i="1" dirty="0" smtClean="0"/>
              <a:t>« KYC » </a:t>
            </a:r>
            <a:r>
              <a:rPr lang="fr-FR" dirty="0"/>
              <a:t>depuis 2008</a:t>
            </a:r>
            <a:r>
              <a:rPr lang="es-ES" dirty="0" smtClean="0"/>
              <a:t> </a:t>
            </a:r>
            <a:endParaRPr sz="1400" b="1" i="0" u="none" strike="noStrike" cap="none" dirty="0">
              <a:solidFill>
                <a:schemeClr val="dk1"/>
              </a:solidFill>
              <a:sym typeface="Arial"/>
            </a:endParaRPr>
          </a:p>
        </p:txBody>
      </p:sp>
      <p:sp>
        <p:nvSpPr>
          <p:cNvPr id="477" name="Shape 477"/>
          <p:cNvSpPr txBox="1">
            <a:spLocks noGrp="1"/>
          </p:cNvSpPr>
          <p:nvPr>
            <p:ph type="sldNum" idx="12"/>
          </p:nvPr>
        </p:nvSpPr>
        <p:spPr>
          <a:xfrm>
            <a:off x="8949443" y="6491818"/>
            <a:ext cx="432047" cy="165599"/>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dk1"/>
              </a:buClr>
              <a:buSzPts val="200"/>
              <a:buFont typeface="Arial"/>
              <a:buNone/>
            </a:pPr>
            <a:fld id="{00000000-1234-1234-1234-123412341234}" type="slidenum">
              <a:rPr lang="en-US" sz="8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200"/>
                <a:buFont typeface="Arial"/>
                <a:buNone/>
              </a:pPr>
              <a:t>11</a:t>
            </a:fld>
            <a:endParaRPr sz="800" b="0" i="0" u="none" strike="noStrike" cap="none">
              <a:solidFill>
                <a:schemeClr val="dk1"/>
              </a:solidFill>
              <a:latin typeface="Arial"/>
              <a:ea typeface="Arial"/>
              <a:cs typeface="Arial"/>
              <a:sym typeface="Arial"/>
            </a:endParaRPr>
          </a:p>
        </p:txBody>
      </p:sp>
      <p:sp>
        <p:nvSpPr>
          <p:cNvPr id="478" name="Shape 478"/>
          <p:cNvSpPr txBox="1">
            <a:spLocks noGrp="1"/>
          </p:cNvSpPr>
          <p:nvPr>
            <p:ph type="subTitle" idx="1"/>
          </p:nvPr>
        </p:nvSpPr>
        <p:spPr>
          <a:xfrm>
            <a:off x="533400" y="1169890"/>
            <a:ext cx="8872200" cy="5168157"/>
          </a:xfrm>
          <a:prstGeom prst="rect">
            <a:avLst/>
          </a:prstGeom>
          <a:noFill/>
          <a:ln>
            <a:noFill/>
          </a:ln>
        </p:spPr>
        <p:txBody>
          <a:bodyPr spcFirstLastPara="1" wrap="square" lIns="91425" tIns="91425" rIns="91425" bIns="91425" anchor="ctr" anchorCtr="0">
            <a:noAutofit/>
          </a:bodyPr>
          <a:lstStyle/>
          <a:p>
            <a:r>
              <a:rPr lang="fr-FR" sz="2400" dirty="0" smtClean="0">
                <a:solidFill>
                  <a:schemeClr val="tx1"/>
                </a:solidFill>
              </a:rPr>
              <a:t>27 </a:t>
            </a:r>
            <a:r>
              <a:rPr lang="fr-FR" sz="2400" dirty="0">
                <a:solidFill>
                  <a:schemeClr val="tx1"/>
                </a:solidFill>
              </a:rPr>
              <a:t>milliards de </a:t>
            </a:r>
            <a:r>
              <a:rPr lang="fr-FR" sz="2400" dirty="0" smtClean="0">
                <a:solidFill>
                  <a:schemeClr val="tx1"/>
                </a:solidFill>
              </a:rPr>
              <a:t>dollars émis </a:t>
            </a:r>
            <a:r>
              <a:rPr lang="fr-FR" sz="2400" dirty="0">
                <a:solidFill>
                  <a:schemeClr val="tx1"/>
                </a:solidFill>
              </a:rPr>
              <a:t>dans le monde</a:t>
            </a:r>
            <a:endParaRPr lang="en-US" sz="1400" dirty="0" smtClean="0">
              <a:solidFill>
                <a:schemeClr val="tx1"/>
              </a:solidFill>
            </a:endParaRPr>
          </a:p>
          <a:p>
            <a:endParaRPr lang="en-US" sz="1400" dirty="0" smtClean="0">
              <a:solidFill>
                <a:schemeClr val="tx1"/>
              </a:solidFill>
            </a:endParaRPr>
          </a:p>
          <a:p>
            <a:endParaRPr lang="en-US" sz="1400" dirty="0">
              <a:solidFill>
                <a:schemeClr val="tx1"/>
              </a:solidFill>
            </a:endParaRPr>
          </a:p>
          <a:p>
            <a:pPr>
              <a:buSzPct val="80000"/>
              <a:buFont typeface="Wingdings" panose="05000000000000000000" pitchFamily="2" charset="2"/>
              <a:buChar char="§"/>
            </a:pPr>
            <a:r>
              <a:rPr lang="fr-FR" sz="1800" b="0" dirty="0" smtClean="0">
                <a:solidFill>
                  <a:schemeClr val="tx1"/>
                </a:solidFill>
              </a:rPr>
              <a:t>11,52 </a:t>
            </a:r>
            <a:r>
              <a:rPr lang="fr-FR" sz="1800" b="0" dirty="0">
                <a:solidFill>
                  <a:schemeClr val="tx1"/>
                </a:solidFill>
              </a:rPr>
              <a:t>milliards de dollars prélevés en 2015 </a:t>
            </a:r>
            <a:r>
              <a:rPr lang="fr-FR" sz="1800" b="0" dirty="0" smtClean="0">
                <a:solidFill>
                  <a:schemeClr val="tx1"/>
                </a:solidFill>
              </a:rPr>
              <a:t>seulement, l'année </a:t>
            </a:r>
            <a:r>
              <a:rPr lang="fr-FR" sz="1800" b="0" dirty="0">
                <a:solidFill>
                  <a:schemeClr val="tx1"/>
                </a:solidFill>
              </a:rPr>
              <a:t>la plus punitive  </a:t>
            </a:r>
            <a:r>
              <a:rPr lang="fr-FR" sz="1800" b="0" dirty="0" smtClean="0">
                <a:solidFill>
                  <a:schemeClr val="tx1"/>
                </a:solidFill>
              </a:rPr>
              <a:t>plus </a:t>
            </a:r>
            <a:r>
              <a:rPr lang="fr-FR" sz="1800" b="0" dirty="0">
                <a:solidFill>
                  <a:schemeClr val="tx1"/>
                </a:solidFill>
              </a:rPr>
              <a:t>punitive pour les </a:t>
            </a:r>
            <a:r>
              <a:rPr lang="fr-FR" sz="1800" b="0" dirty="0" smtClean="0">
                <a:solidFill>
                  <a:schemeClr val="tx1"/>
                </a:solidFill>
              </a:rPr>
              <a:t>amendes.</a:t>
            </a:r>
          </a:p>
          <a:p>
            <a:pPr marL="387350" indent="-285750">
              <a:buSzPct val="80000"/>
              <a:buFont typeface="Wingdings" panose="05000000000000000000" pitchFamily="2" charset="2"/>
              <a:buChar char="§"/>
            </a:pPr>
            <a:endParaRPr lang="en-US" sz="1800" b="0" dirty="0">
              <a:solidFill>
                <a:schemeClr val="tx1"/>
              </a:solidFill>
            </a:endParaRPr>
          </a:p>
          <a:p>
            <a:pPr>
              <a:buSzPct val="80000"/>
              <a:buFont typeface="Wingdings" panose="05000000000000000000" pitchFamily="2" charset="2"/>
              <a:buChar char="§"/>
            </a:pPr>
            <a:r>
              <a:rPr lang="fr-FR" sz="1800" b="0" dirty="0">
                <a:solidFill>
                  <a:schemeClr val="tx1"/>
                </a:solidFill>
              </a:rPr>
              <a:t>L'amende la plus lourde jamais infligée était de 8,9 milliards de dollars (imposée par le </a:t>
            </a:r>
            <a:r>
              <a:rPr lang="fr-FR" sz="1800" b="0" dirty="0" err="1">
                <a:solidFill>
                  <a:schemeClr val="tx1"/>
                </a:solidFill>
              </a:rPr>
              <a:t>DoJ</a:t>
            </a:r>
            <a:r>
              <a:rPr lang="fr-FR" sz="1800" b="0" dirty="0">
                <a:solidFill>
                  <a:schemeClr val="tx1"/>
                </a:solidFill>
              </a:rPr>
              <a:t> américain à une banque française en 2015).</a:t>
            </a:r>
            <a:endParaRPr lang="en-US" sz="1800" b="0" dirty="0" smtClean="0">
              <a:solidFill>
                <a:schemeClr val="tx1"/>
              </a:solidFill>
            </a:endParaRPr>
          </a:p>
          <a:p>
            <a:pPr marL="387350" indent="-285750">
              <a:buSzPct val="80000"/>
              <a:buFont typeface="Wingdings" panose="05000000000000000000" pitchFamily="2" charset="2"/>
              <a:buChar char="§"/>
            </a:pPr>
            <a:endParaRPr lang="en-US" sz="1800" b="0" dirty="0" smtClean="0">
              <a:solidFill>
                <a:schemeClr val="tx1"/>
              </a:solidFill>
            </a:endParaRPr>
          </a:p>
          <a:p>
            <a:pPr>
              <a:buSzPct val="80000"/>
              <a:buFont typeface="Wingdings" panose="05000000000000000000" pitchFamily="2" charset="2"/>
              <a:buChar char="§"/>
            </a:pPr>
            <a:r>
              <a:rPr lang="fr-FR" sz="1800" b="0" dirty="0">
                <a:solidFill>
                  <a:schemeClr val="tx1"/>
                </a:solidFill>
              </a:rPr>
              <a:t>90 millions de dollars, c'est l'amende globale moyenne </a:t>
            </a:r>
            <a:r>
              <a:rPr lang="fr-FR" sz="1800" b="0" dirty="0" smtClean="0">
                <a:solidFill>
                  <a:schemeClr val="tx1"/>
                </a:solidFill>
              </a:rPr>
              <a:t>infligée</a:t>
            </a:r>
          </a:p>
          <a:p>
            <a:pPr>
              <a:buSzPct val="80000"/>
              <a:buFont typeface="Wingdings" panose="05000000000000000000" pitchFamily="2" charset="2"/>
              <a:buChar char="§"/>
            </a:pPr>
            <a:endParaRPr lang="en-US" sz="1800" b="0" dirty="0" smtClean="0">
              <a:solidFill>
                <a:schemeClr val="tx1"/>
              </a:solidFill>
            </a:endParaRPr>
          </a:p>
          <a:p>
            <a:pPr>
              <a:buSzPct val="80000"/>
              <a:buFont typeface="Wingdings" panose="05000000000000000000" pitchFamily="2" charset="2"/>
              <a:buChar char="§"/>
            </a:pPr>
            <a:r>
              <a:rPr lang="fr-FR" sz="1800" b="0" dirty="0">
                <a:solidFill>
                  <a:schemeClr val="tx1"/>
                </a:solidFill>
              </a:rPr>
              <a:t>Parmi les trois types d’amendes, les amendes pour violation des sanctions représentent 73% de toutes les infractions aux États-Unis (en dollars), ce qui diffère de l’APAC et de l’Europe où les amendes AML sont supérieures aux amendes imposées pour les violations des sanctions.</a:t>
            </a:r>
            <a:r>
              <a:rPr lang="fr-FR" sz="1800" b="0" dirty="0" smtClean="0">
                <a:solidFill>
                  <a:schemeClr val="tx1"/>
                </a:solidFill>
              </a:rPr>
              <a:t/>
            </a:r>
            <a:br>
              <a:rPr lang="fr-FR" sz="1800" b="0" dirty="0" smtClean="0">
                <a:solidFill>
                  <a:schemeClr val="tx1"/>
                </a:solidFill>
              </a:rPr>
            </a:br>
            <a:r>
              <a:rPr lang="fr-FR" sz="1800" b="0" dirty="0" smtClean="0">
                <a:solidFill>
                  <a:schemeClr val="tx1"/>
                </a:solidFill>
              </a:rPr>
              <a:t/>
            </a:r>
            <a:br>
              <a:rPr lang="fr-FR" sz="1800" b="0" dirty="0" smtClean="0">
                <a:solidFill>
                  <a:schemeClr val="tx1"/>
                </a:solidFill>
              </a:rPr>
            </a:br>
            <a:r>
              <a:rPr lang="es-ES_tradnl" sz="900" b="0" i="0" u="none" strike="noStrike" cap="none" dirty="0" err="1" smtClean="0">
                <a:solidFill>
                  <a:schemeClr val="tx1"/>
                </a:solidFill>
                <a:sym typeface="Arial"/>
              </a:rPr>
              <a:t>Source:Fenergo</a:t>
            </a:r>
            <a:endParaRPr sz="900" b="0" i="0" u="none" strike="noStrike" cap="none" dirty="0">
              <a:solidFill>
                <a:schemeClr val="tx1"/>
              </a:solidFill>
              <a:sym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67853" y="1214520"/>
            <a:ext cx="1737747" cy="15376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81939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397565" y="313765"/>
            <a:ext cx="8984561" cy="761406"/>
          </a:xfrm>
          <a:prstGeom prst="rect">
            <a:avLst/>
          </a:prstGeom>
          <a:noFill/>
          <a:ln>
            <a:noFill/>
          </a:ln>
        </p:spPr>
        <p:txBody>
          <a:bodyPr spcFirstLastPara="1" wrap="square" lIns="0" tIns="0" rIns="0" bIns="0" anchor="b" anchorCtr="0">
            <a:noAutofit/>
          </a:bodyPr>
          <a:lstStyle/>
          <a:p>
            <a:pPr lvl="0">
              <a:buSzPts val="600"/>
            </a:pPr>
            <a:r>
              <a:rPr lang="en-US" dirty="0" smtClean="0"/>
              <a:t>The top </a:t>
            </a:r>
            <a:r>
              <a:rPr lang="en-US" dirty="0"/>
              <a:t>key </a:t>
            </a:r>
            <a:r>
              <a:rPr lang="en-US" dirty="0" smtClean="0"/>
              <a:t>highlights</a:t>
            </a:r>
            <a:endParaRPr sz="2400" b="1" i="0" u="none" strike="noStrike" cap="none" dirty="0">
              <a:solidFill>
                <a:schemeClr val="dk1"/>
              </a:solidFill>
              <a:latin typeface="Arial"/>
              <a:ea typeface="Arial"/>
              <a:cs typeface="Arial"/>
              <a:sym typeface="Arial"/>
            </a:endParaRPr>
          </a:p>
        </p:txBody>
      </p:sp>
      <p:sp>
        <p:nvSpPr>
          <p:cNvPr id="477" name="Shape 477"/>
          <p:cNvSpPr txBox="1">
            <a:spLocks noGrp="1"/>
          </p:cNvSpPr>
          <p:nvPr>
            <p:ph type="sldNum" idx="12"/>
          </p:nvPr>
        </p:nvSpPr>
        <p:spPr>
          <a:xfrm>
            <a:off x="8949443" y="6491818"/>
            <a:ext cx="432047" cy="165599"/>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dk1"/>
              </a:buClr>
              <a:buSzPts val="200"/>
              <a:buFont typeface="Arial"/>
              <a:buNone/>
            </a:pPr>
            <a:fld id="{00000000-1234-1234-1234-123412341234}" type="slidenum">
              <a:rPr lang="en-US" sz="8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200"/>
                <a:buFont typeface="Arial"/>
                <a:buNone/>
              </a:pPr>
              <a:t>12</a:t>
            </a:fld>
            <a:endParaRPr sz="800" b="0" i="0" u="none" strike="noStrike" cap="none">
              <a:solidFill>
                <a:schemeClr val="dk1"/>
              </a:solidFill>
              <a:latin typeface="Arial"/>
              <a:ea typeface="Arial"/>
              <a:cs typeface="Arial"/>
              <a:sym typeface="Arial"/>
            </a:endParaRPr>
          </a:p>
        </p:txBody>
      </p:sp>
      <p:sp>
        <p:nvSpPr>
          <p:cNvPr id="478" name="Shape 478"/>
          <p:cNvSpPr txBox="1">
            <a:spLocks noGrp="1"/>
          </p:cNvSpPr>
          <p:nvPr>
            <p:ph type="subTitle" idx="1"/>
          </p:nvPr>
        </p:nvSpPr>
        <p:spPr>
          <a:xfrm>
            <a:off x="533400" y="1295400"/>
            <a:ext cx="8872200" cy="5410200"/>
          </a:xfrm>
          <a:prstGeom prst="rect">
            <a:avLst/>
          </a:prstGeom>
          <a:noFill/>
          <a:ln>
            <a:noFill/>
          </a:ln>
        </p:spPr>
        <p:txBody>
          <a:bodyPr spcFirstLastPara="1" wrap="square" lIns="91425" tIns="91425" rIns="91425" bIns="91425" anchor="ctr" anchorCtr="0">
            <a:noAutofit/>
          </a:bodyPr>
          <a:lstStyle/>
          <a:p>
            <a:r>
              <a:rPr lang="en-US" sz="1400" b="0" dirty="0"/>
              <a:t/>
            </a:r>
            <a:br>
              <a:rPr lang="en-US" sz="1400" b="0" dirty="0"/>
            </a:br>
            <a:endParaRPr sz="1400" b="0" i="0" u="none" strike="noStrike" cap="none" dirty="0">
              <a:solidFill>
                <a:schemeClr val="dk1"/>
              </a:solidFill>
              <a:sym typeface="Arial"/>
            </a:endParaRPr>
          </a:p>
          <a:p>
            <a:pPr marL="361950" marR="0" lvl="2" indent="-6350" algn="l" rtl="0">
              <a:lnSpc>
                <a:spcPct val="100000"/>
              </a:lnSpc>
              <a:spcBef>
                <a:spcPts val="0"/>
              </a:spcBef>
              <a:spcAft>
                <a:spcPts val="0"/>
              </a:spcAft>
              <a:buClr>
                <a:schemeClr val="accent1"/>
              </a:buClr>
              <a:buSzPts val="350"/>
              <a:buFont typeface="Arial"/>
              <a:buNone/>
            </a:pPr>
            <a:endParaRPr sz="1400" b="0" i="0" u="none" strike="noStrike" cap="none" dirty="0">
              <a:solidFill>
                <a:schemeClr val="dk1"/>
              </a:solidFill>
              <a:sym typeface="Arial"/>
            </a:endParaRPr>
          </a:p>
          <a:p>
            <a:pPr marL="180975" marR="0" lvl="0" indent="-180975" algn="l" rtl="0">
              <a:lnSpc>
                <a:spcPct val="100000"/>
              </a:lnSpc>
              <a:spcBef>
                <a:spcPts val="0"/>
              </a:spcBef>
              <a:spcAft>
                <a:spcPts val="0"/>
              </a:spcAft>
              <a:buClr>
                <a:schemeClr val="accent1"/>
              </a:buClr>
              <a:buSzPts val="350"/>
              <a:buFont typeface="Arial"/>
              <a:buNone/>
            </a:pPr>
            <a:endParaRPr sz="1400" b="1" i="0" u="none" strike="noStrike" cap="none" dirty="0">
              <a:solidFill>
                <a:srgbClr val="AA1E2D"/>
              </a:solidFill>
              <a:sym typeface="Arial"/>
            </a:endParaRPr>
          </a:p>
        </p:txBody>
      </p:sp>
      <p:pic>
        <p:nvPicPr>
          <p:cNvPr id="1026" name="Picture 2" descr="Image result for mapa del mundo plan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3582" y="1404729"/>
            <a:ext cx="8733183" cy="475753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CuadroTexto"/>
          <p:cNvSpPr txBox="1"/>
          <p:nvPr/>
        </p:nvSpPr>
        <p:spPr>
          <a:xfrm>
            <a:off x="410818" y="1404729"/>
            <a:ext cx="3578476" cy="830997"/>
          </a:xfrm>
          <a:prstGeom prst="rect">
            <a:avLst/>
          </a:prstGeom>
          <a:noFill/>
        </p:spPr>
        <p:txBody>
          <a:bodyPr wrap="square" rtlCol="0">
            <a:spAutoFit/>
          </a:bodyPr>
          <a:lstStyle/>
          <a:p>
            <a:r>
              <a:rPr lang="fr-FR" sz="1200" b="1" dirty="0">
                <a:solidFill>
                  <a:srgbClr val="54ACD2"/>
                </a:solidFill>
              </a:rPr>
              <a:t>Les États-Unis ont imposé 91% du montant total des amendes (23,52 milliards de dollars) dans le monde, suivis des Pays-Bas (3%), de l'Australie (2%) et du Royaume-Uni (1,5%).</a:t>
            </a:r>
            <a:endParaRPr lang="es-ES" sz="1200" dirty="0">
              <a:solidFill>
                <a:srgbClr val="54ACD2"/>
              </a:solidFill>
            </a:endParaRPr>
          </a:p>
        </p:txBody>
      </p:sp>
      <p:sp>
        <p:nvSpPr>
          <p:cNvPr id="4" name="3 CuadroTexto"/>
          <p:cNvSpPr txBox="1"/>
          <p:nvPr/>
        </p:nvSpPr>
        <p:spPr>
          <a:xfrm>
            <a:off x="4799627" y="1404729"/>
            <a:ext cx="3843129" cy="830997"/>
          </a:xfrm>
          <a:prstGeom prst="rect">
            <a:avLst/>
          </a:prstGeom>
          <a:noFill/>
        </p:spPr>
        <p:txBody>
          <a:bodyPr wrap="square" rtlCol="0">
            <a:spAutoFit/>
          </a:bodyPr>
          <a:lstStyle/>
          <a:p>
            <a:r>
              <a:rPr lang="fr-FR" sz="1200" b="1" dirty="0">
                <a:solidFill>
                  <a:srgbClr val="1BBC9B"/>
                </a:solidFill>
              </a:rPr>
              <a:t>L’Europe a imposé 83 amendes d’un montant total de 1,7 milliard de dollars, dont la plupart ont été infligées par la Financial </a:t>
            </a:r>
            <a:r>
              <a:rPr lang="fr-FR" sz="1200" b="1" dirty="0" err="1">
                <a:solidFill>
                  <a:srgbClr val="1BBC9B"/>
                </a:solidFill>
              </a:rPr>
              <a:t>Conduct</a:t>
            </a:r>
            <a:r>
              <a:rPr lang="fr-FR" sz="1200" b="1" dirty="0">
                <a:solidFill>
                  <a:srgbClr val="1BBC9B"/>
                </a:solidFill>
              </a:rPr>
              <a:t> </a:t>
            </a:r>
            <a:r>
              <a:rPr lang="fr-FR" sz="1200" b="1" dirty="0" err="1">
                <a:solidFill>
                  <a:srgbClr val="1BBC9B"/>
                </a:solidFill>
              </a:rPr>
              <a:t>Authority</a:t>
            </a:r>
            <a:r>
              <a:rPr lang="fr-FR" sz="1200" b="1" dirty="0">
                <a:solidFill>
                  <a:srgbClr val="1BBC9B"/>
                </a:solidFill>
              </a:rPr>
              <a:t> (FCA) du Royaume-Uni.</a:t>
            </a:r>
            <a:endParaRPr lang="es-ES" sz="1200" dirty="0">
              <a:solidFill>
                <a:srgbClr val="1BBC9B"/>
              </a:solidFill>
            </a:endParaRPr>
          </a:p>
        </p:txBody>
      </p:sp>
      <p:sp>
        <p:nvSpPr>
          <p:cNvPr id="5" name="4 CuadroTexto"/>
          <p:cNvSpPr txBox="1"/>
          <p:nvPr/>
        </p:nvSpPr>
        <p:spPr>
          <a:xfrm>
            <a:off x="8160549" y="2940976"/>
            <a:ext cx="1577788" cy="1569660"/>
          </a:xfrm>
          <a:prstGeom prst="rect">
            <a:avLst/>
          </a:prstGeom>
          <a:noFill/>
        </p:spPr>
        <p:txBody>
          <a:bodyPr wrap="square" rtlCol="0">
            <a:spAutoFit/>
          </a:bodyPr>
          <a:lstStyle/>
          <a:p>
            <a:r>
              <a:rPr lang="fr-FR" sz="1200" b="1" dirty="0">
                <a:solidFill>
                  <a:srgbClr val="EC6B56"/>
                </a:solidFill>
              </a:rPr>
              <a:t>Les autorités de réglementation de l'Asie-Pacifique ont imposé 79 amendes totalisant près de 609 millions de dollars à compter de 2011.</a:t>
            </a:r>
            <a:endParaRPr lang="es-ES" sz="1200" dirty="0">
              <a:solidFill>
                <a:srgbClr val="EC6B56"/>
              </a:solidFill>
            </a:endParaRPr>
          </a:p>
        </p:txBody>
      </p:sp>
      <p:sp>
        <p:nvSpPr>
          <p:cNvPr id="6" name="5 CuadroTexto"/>
          <p:cNvSpPr txBox="1"/>
          <p:nvPr/>
        </p:nvSpPr>
        <p:spPr>
          <a:xfrm>
            <a:off x="4373217" y="5042450"/>
            <a:ext cx="2843372" cy="1200329"/>
          </a:xfrm>
          <a:prstGeom prst="rect">
            <a:avLst/>
          </a:prstGeom>
          <a:noFill/>
        </p:spPr>
        <p:txBody>
          <a:bodyPr wrap="square" rtlCol="0">
            <a:spAutoFit/>
          </a:bodyPr>
          <a:lstStyle/>
          <a:p>
            <a:r>
              <a:rPr lang="fr-FR" sz="1200" b="1" dirty="0">
                <a:solidFill>
                  <a:srgbClr val="FF0000"/>
                </a:solidFill>
              </a:rPr>
              <a:t>Le Moyen-Orient est toujours en retard par rapport aux autres régions en ce qui concerne les contrôles financiers (enregistrant un total de 9,5 millions de dollars au cours des 10 dernières années).</a:t>
            </a:r>
            <a:endParaRPr lang="es-ES" sz="1200" dirty="0">
              <a:solidFill>
                <a:srgbClr val="FF0000"/>
              </a:solidFill>
            </a:endParaRPr>
          </a:p>
        </p:txBody>
      </p:sp>
    </p:spTree>
    <p:extLst>
      <p:ext uri="{BB962C8B-B14F-4D97-AF65-F5344CB8AC3E}">
        <p14:creationId xmlns:p14="http://schemas.microsoft.com/office/powerpoint/2010/main" xmlns="" val="2524905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502024" y="323087"/>
            <a:ext cx="8880102" cy="843103"/>
          </a:xfrm>
          <a:prstGeom prst="rect">
            <a:avLst/>
          </a:prstGeom>
          <a:noFill/>
          <a:ln>
            <a:noFill/>
          </a:ln>
        </p:spPr>
        <p:txBody>
          <a:bodyPr spcFirstLastPara="1" wrap="square" lIns="0" tIns="0" rIns="0" bIns="0" anchor="b" anchorCtr="0">
            <a:noAutofit/>
          </a:bodyPr>
          <a:lstStyle/>
          <a:p>
            <a:pPr lvl="0">
              <a:buSzPts val="600"/>
            </a:pPr>
            <a:r>
              <a:rPr lang="es-ES" dirty="0"/>
              <a:t>Les </a:t>
            </a:r>
            <a:r>
              <a:rPr lang="es-ES" dirty="0" err="1"/>
              <a:t>points</a:t>
            </a:r>
            <a:r>
              <a:rPr lang="es-ES" dirty="0"/>
              <a:t> </a:t>
            </a:r>
            <a:r>
              <a:rPr lang="es-ES" dirty="0" err="1"/>
              <a:t>forts</a:t>
            </a:r>
            <a:r>
              <a:rPr lang="es-ES" dirty="0"/>
              <a:t> </a:t>
            </a:r>
            <a:endParaRPr sz="2400" b="1" i="0" u="none" strike="noStrike" cap="none" dirty="0">
              <a:solidFill>
                <a:schemeClr val="dk1"/>
              </a:solidFill>
              <a:latin typeface="Arial"/>
              <a:ea typeface="Arial"/>
              <a:cs typeface="Arial"/>
              <a:sym typeface="Arial"/>
            </a:endParaRPr>
          </a:p>
        </p:txBody>
      </p:sp>
      <p:sp>
        <p:nvSpPr>
          <p:cNvPr id="477" name="Shape 477"/>
          <p:cNvSpPr txBox="1">
            <a:spLocks noGrp="1"/>
          </p:cNvSpPr>
          <p:nvPr>
            <p:ph type="sldNum" idx="12"/>
          </p:nvPr>
        </p:nvSpPr>
        <p:spPr>
          <a:xfrm>
            <a:off x="8949443" y="6491818"/>
            <a:ext cx="432047" cy="165599"/>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dk1"/>
              </a:buClr>
              <a:buSzPts val="200"/>
              <a:buFont typeface="Arial"/>
              <a:buNone/>
            </a:pPr>
            <a:fld id="{00000000-1234-1234-1234-123412341234}" type="slidenum">
              <a:rPr lang="en-US" sz="8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200"/>
                <a:buFont typeface="Arial"/>
                <a:buNone/>
              </a:pPr>
              <a:t>13</a:t>
            </a:fld>
            <a:endParaRPr sz="800" b="0" i="0" u="none" strike="noStrike" cap="none">
              <a:solidFill>
                <a:schemeClr val="dk1"/>
              </a:solidFill>
              <a:latin typeface="Arial"/>
              <a:ea typeface="Arial"/>
              <a:cs typeface="Arial"/>
              <a:sym typeface="Arial"/>
            </a:endParaRPr>
          </a:p>
        </p:txBody>
      </p:sp>
      <p:sp>
        <p:nvSpPr>
          <p:cNvPr id="478" name="Shape 478"/>
          <p:cNvSpPr txBox="1">
            <a:spLocks noGrp="1"/>
          </p:cNvSpPr>
          <p:nvPr>
            <p:ph type="subTitle" idx="1"/>
          </p:nvPr>
        </p:nvSpPr>
        <p:spPr>
          <a:xfrm>
            <a:off x="609600" y="1273770"/>
            <a:ext cx="8796000" cy="4965667"/>
          </a:xfrm>
          <a:prstGeom prst="rect">
            <a:avLst/>
          </a:prstGeom>
          <a:noFill/>
          <a:ln>
            <a:noFill/>
          </a:ln>
        </p:spPr>
        <p:txBody>
          <a:bodyPr spcFirstLastPara="1" wrap="square" lIns="91425" tIns="91425" rIns="91425" bIns="91425" anchor="ctr" anchorCtr="0">
            <a:noAutofit/>
          </a:bodyPr>
          <a:lstStyle/>
          <a:p>
            <a:pPr>
              <a:buSzPct val="80000"/>
              <a:buFont typeface="Wingdings" panose="05000000000000000000" pitchFamily="2" charset="2"/>
              <a:buChar char="§"/>
            </a:pPr>
            <a:r>
              <a:rPr lang="fr-FR" sz="1800" b="0" dirty="0" smtClean="0">
                <a:solidFill>
                  <a:schemeClr val="tx1"/>
                </a:solidFill>
              </a:rPr>
              <a:t>Le </a:t>
            </a:r>
            <a:r>
              <a:rPr lang="fr-FR" sz="1800" b="0" dirty="0">
                <a:solidFill>
                  <a:schemeClr val="tx1"/>
                </a:solidFill>
              </a:rPr>
              <a:t>Département de la justice des États-Unis est l’organisme de réglementation le plus actif en matière d’imposition de sanctions financières en cas de non-conformité.</a:t>
            </a:r>
          </a:p>
          <a:p>
            <a:pPr>
              <a:buSzPct val="80000"/>
              <a:buFont typeface="Wingdings" panose="05000000000000000000" pitchFamily="2" charset="2"/>
              <a:buChar char="§"/>
            </a:pPr>
            <a:endParaRPr lang="fr-FR" sz="1800" b="0" dirty="0">
              <a:solidFill>
                <a:schemeClr val="tx1"/>
              </a:solidFill>
            </a:endParaRPr>
          </a:p>
          <a:p>
            <a:pPr>
              <a:buSzPct val="80000"/>
              <a:buFont typeface="Wingdings" panose="05000000000000000000" pitchFamily="2" charset="2"/>
              <a:buChar char="§"/>
            </a:pPr>
            <a:r>
              <a:rPr lang="fr-FR" sz="1800" b="0" dirty="0" smtClean="0">
                <a:solidFill>
                  <a:schemeClr val="tx1"/>
                </a:solidFill>
              </a:rPr>
              <a:t>L'Europe </a:t>
            </a:r>
            <a:r>
              <a:rPr lang="fr-FR" sz="1800" b="0" dirty="0">
                <a:solidFill>
                  <a:schemeClr val="tx1"/>
                </a:solidFill>
              </a:rPr>
              <a:t>a enregistré sa plus lourde amende régionale de 900 millions de dollars en 2018 contre une banque néerlandaise</a:t>
            </a:r>
            <a:r>
              <a:rPr lang="fr-FR" sz="1800" b="0" dirty="0" smtClean="0">
                <a:solidFill>
                  <a:schemeClr val="tx1"/>
                </a:solidFill>
              </a:rPr>
              <a:t>.</a:t>
            </a:r>
          </a:p>
          <a:p>
            <a:pPr marL="101600" indent="0">
              <a:buSzPct val="80000"/>
            </a:pPr>
            <a:endParaRPr lang="fr-FR" sz="1800" b="0" dirty="0" smtClean="0">
              <a:solidFill>
                <a:schemeClr val="tx1"/>
              </a:solidFill>
            </a:endParaRPr>
          </a:p>
          <a:p>
            <a:pPr>
              <a:buSzPct val="80000"/>
              <a:buFont typeface="Wingdings" panose="05000000000000000000" pitchFamily="2" charset="2"/>
              <a:buChar char="§"/>
            </a:pPr>
            <a:r>
              <a:rPr lang="fr-FR" sz="1800" b="0" dirty="0">
                <a:solidFill>
                  <a:schemeClr val="tx1"/>
                </a:solidFill>
              </a:rPr>
              <a:t>Les pays nordiques sont la seule région à infliger des amendes plus importantes à leurs propres banques nationales qu'aux banques internationales. La majorité des institutions financières se voient imposer des amendes par les régulateurs internationaux plutôt que par leurs propres régulateurs</a:t>
            </a:r>
          </a:p>
          <a:p>
            <a:pPr marL="101600" indent="0">
              <a:buSzPct val="80000"/>
            </a:pPr>
            <a:endParaRPr lang="fr-FR" sz="1800" b="0" dirty="0">
              <a:solidFill>
                <a:schemeClr val="tx1"/>
              </a:solidFill>
            </a:endParaRPr>
          </a:p>
          <a:p>
            <a:pPr>
              <a:buSzPct val="80000"/>
              <a:buFont typeface="Wingdings" panose="05000000000000000000" pitchFamily="2" charset="2"/>
              <a:buChar char="§"/>
            </a:pPr>
            <a:r>
              <a:rPr lang="fr-FR" sz="1800" b="0" dirty="0">
                <a:solidFill>
                  <a:schemeClr val="tx1"/>
                </a:solidFill>
              </a:rPr>
              <a:t>Au cours des quatre dernières années dans l’APAC, les régulateurs ont assoupli leurs pouvoirs en matière d’application de la loi avec des sanctions plus sévères.</a:t>
            </a:r>
            <a:endParaRPr sz="1800" b="0" i="0" u="none" strike="noStrike" cap="none" dirty="0" smtClean="0">
              <a:solidFill>
                <a:schemeClr val="dk1"/>
              </a:solidFill>
              <a:sym typeface="Arial"/>
            </a:endParaRPr>
          </a:p>
          <a:p>
            <a:pPr marL="0" indent="0">
              <a:buSzPct val="80000"/>
            </a:pPr>
            <a:endParaRPr lang="es-ES_tradnl" sz="1800" b="0" dirty="0" smtClean="0">
              <a:solidFill>
                <a:schemeClr val="tx1"/>
              </a:solidFill>
            </a:endParaRPr>
          </a:p>
          <a:p>
            <a:pPr marL="0" indent="0">
              <a:buSzPct val="80000"/>
            </a:pPr>
            <a:r>
              <a:rPr lang="es-ES_tradnl" sz="1200" b="0" dirty="0" err="1" smtClean="0">
                <a:solidFill>
                  <a:schemeClr val="tx1"/>
                </a:solidFill>
              </a:rPr>
              <a:t>Source:Fenergo</a:t>
            </a:r>
            <a:endParaRPr sz="1200" b="1" i="0" u="none" strike="noStrike" cap="none" dirty="0">
              <a:solidFill>
                <a:srgbClr val="AA1E2D"/>
              </a:solidFill>
              <a:sym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Shape 558"/>
        <p:cNvGrpSpPr/>
        <p:nvPr/>
      </p:nvGrpSpPr>
      <p:grpSpPr>
        <a:xfrm>
          <a:off x="0" y="0"/>
          <a:ext cx="0" cy="0"/>
          <a:chOff x="0" y="0"/>
          <a:chExt cx="0" cy="0"/>
        </a:xfrm>
      </p:grpSpPr>
      <p:sp>
        <p:nvSpPr>
          <p:cNvPr id="559" name="Shape 559"/>
          <p:cNvSpPr txBox="1">
            <a:spLocks noGrp="1"/>
          </p:cNvSpPr>
          <p:nvPr>
            <p:ph type="title"/>
          </p:nvPr>
        </p:nvSpPr>
        <p:spPr>
          <a:xfrm>
            <a:off x="488504" y="251718"/>
            <a:ext cx="8858250" cy="728993"/>
          </a:xfrm>
          <a:prstGeom prst="rect">
            <a:avLst/>
          </a:prstGeom>
          <a:noFill/>
          <a:ln>
            <a:noFill/>
          </a:ln>
        </p:spPr>
        <p:txBody>
          <a:bodyPr spcFirstLastPara="1" wrap="square" lIns="91425" tIns="91425" rIns="91425" bIns="91425" anchor="b" anchorCtr="0">
            <a:noAutofit/>
          </a:bodyPr>
          <a:lstStyle/>
          <a:p>
            <a:pPr marL="0" marR="0" lvl="0" indent="0" algn="l" rtl="0">
              <a:lnSpc>
                <a:spcPct val="95000"/>
              </a:lnSpc>
              <a:spcBef>
                <a:spcPts val="0"/>
              </a:spcBef>
              <a:spcAft>
                <a:spcPts val="0"/>
              </a:spcAft>
              <a:buClr>
                <a:schemeClr val="dk1"/>
              </a:buClr>
              <a:buSzPts val="2400"/>
              <a:buFont typeface="Arial"/>
              <a:buNone/>
            </a:pPr>
            <a:r>
              <a:rPr lang="en-US" sz="2400" b="1" i="0" u="none" strike="noStrike" cap="none" dirty="0" err="1">
                <a:solidFill>
                  <a:schemeClr val="dk1"/>
                </a:solidFill>
                <a:latin typeface="Arial"/>
                <a:ea typeface="Arial"/>
                <a:cs typeface="Arial"/>
                <a:sym typeface="Arial"/>
              </a:rPr>
              <a:t>Amendes</a:t>
            </a:r>
            <a:r>
              <a:rPr lang="en-US" sz="2400" b="1" i="0" u="none" strike="noStrike" cap="none" dirty="0">
                <a:solidFill>
                  <a:schemeClr val="dk1"/>
                </a:solidFill>
                <a:latin typeface="Arial"/>
                <a:ea typeface="Arial"/>
                <a:cs typeface="Arial"/>
                <a:sym typeface="Arial"/>
              </a:rPr>
              <a:t> </a:t>
            </a:r>
            <a:r>
              <a:rPr lang="en-US" sz="2400" b="1" i="0" u="sng" strike="noStrike" cap="none" dirty="0" err="1">
                <a:solidFill>
                  <a:schemeClr val="dk1"/>
                </a:solidFill>
                <a:latin typeface="Arial"/>
                <a:ea typeface="Arial"/>
                <a:cs typeface="Arial"/>
                <a:sym typeface="Arial"/>
              </a:rPr>
              <a:t>élevées</a:t>
            </a:r>
            <a:r>
              <a:rPr lang="en-US" sz="2400" b="1" i="0" u="none" strike="noStrike" cap="none" dirty="0">
                <a:solidFill>
                  <a:schemeClr val="dk1"/>
                </a:solidFill>
                <a:latin typeface="Arial"/>
                <a:ea typeface="Arial"/>
                <a:cs typeface="Arial"/>
                <a:sym typeface="Arial"/>
              </a:rPr>
              <a:t> </a:t>
            </a:r>
            <a:r>
              <a:rPr lang="en-US" dirty="0"/>
              <a:t> </a:t>
            </a:r>
            <a:r>
              <a:rPr lang="en-US" dirty="0" smtClean="0"/>
              <a:t>au </a:t>
            </a:r>
            <a:r>
              <a:rPr lang="en-US" dirty="0" err="1" smtClean="0"/>
              <a:t>sectuer</a:t>
            </a:r>
            <a:r>
              <a:rPr lang="en-US" dirty="0" smtClean="0"/>
              <a:t> </a:t>
            </a:r>
            <a:r>
              <a:rPr lang="en-US" dirty="0" err="1" smtClean="0"/>
              <a:t>industriel</a:t>
            </a:r>
            <a:r>
              <a:rPr lang="en-US" dirty="0" smtClean="0"/>
              <a:t> </a:t>
            </a:r>
            <a:r>
              <a:rPr lang="en-US" sz="2400" b="1" i="0" u="none" strike="noStrike" cap="none" dirty="0" smtClean="0">
                <a:solidFill>
                  <a:schemeClr val="dk1"/>
                </a:solidFill>
                <a:latin typeface="Arial"/>
                <a:ea typeface="Arial"/>
                <a:cs typeface="Arial"/>
                <a:sym typeface="Arial"/>
              </a:rPr>
              <a:t>en </a:t>
            </a:r>
            <a:r>
              <a:rPr lang="en-US" sz="2400" b="1" i="0" u="none" strike="noStrike" cap="none" dirty="0" err="1">
                <a:solidFill>
                  <a:schemeClr val="dk1"/>
                </a:solidFill>
                <a:latin typeface="Arial"/>
                <a:ea typeface="Arial"/>
                <a:cs typeface="Arial"/>
                <a:sym typeface="Arial"/>
              </a:rPr>
              <a:t>cas</a:t>
            </a:r>
            <a:r>
              <a:rPr lang="en-US" sz="2400" b="1" i="0" u="none" strike="noStrike" cap="none" dirty="0">
                <a:solidFill>
                  <a:schemeClr val="dk1"/>
                </a:solidFill>
                <a:latin typeface="Arial"/>
                <a:ea typeface="Arial"/>
                <a:cs typeface="Arial"/>
                <a:sym typeface="Arial"/>
              </a:rPr>
              <a:t> de </a:t>
            </a:r>
            <a:br>
              <a:rPr lang="en-US" sz="2400" b="1" i="0" u="none" strike="noStrike" cap="none" dirty="0">
                <a:solidFill>
                  <a:schemeClr val="dk1"/>
                </a:solidFill>
                <a:latin typeface="Arial"/>
                <a:ea typeface="Arial"/>
                <a:cs typeface="Arial"/>
                <a:sym typeface="Arial"/>
              </a:rPr>
            </a:br>
            <a:r>
              <a:rPr lang="en-US" sz="2400" b="1" i="0" u="none" strike="noStrike" cap="none" dirty="0">
                <a:solidFill>
                  <a:schemeClr val="dk1"/>
                </a:solidFill>
                <a:latin typeface="Arial"/>
                <a:ea typeface="Arial"/>
                <a:cs typeface="Arial"/>
                <a:sym typeface="Arial"/>
              </a:rPr>
              <a:t>violations de la </a:t>
            </a:r>
            <a:r>
              <a:rPr lang="en-US" sz="2400" b="1" i="0" u="none" strike="noStrike" cap="none" dirty="0" err="1">
                <a:solidFill>
                  <a:schemeClr val="dk1"/>
                </a:solidFill>
                <a:latin typeface="Arial"/>
                <a:ea typeface="Arial"/>
                <a:cs typeface="Arial"/>
                <a:sym typeface="Arial"/>
              </a:rPr>
              <a:t>législation</a:t>
            </a:r>
            <a:r>
              <a:rPr lang="en-US" sz="2400" b="1" i="0" u="none" strike="noStrike" cap="none" dirty="0">
                <a:solidFill>
                  <a:schemeClr val="dk1"/>
                </a:solidFill>
                <a:latin typeface="Arial"/>
                <a:ea typeface="Arial"/>
                <a:cs typeface="Arial"/>
                <a:sym typeface="Arial"/>
              </a:rPr>
              <a:t> anti-corruption</a:t>
            </a:r>
            <a:endParaRPr sz="2400" b="1" i="0" u="sng" strike="noStrike" cap="none" dirty="0">
              <a:solidFill>
                <a:schemeClr val="dk1"/>
              </a:solidFill>
              <a:latin typeface="Arial"/>
              <a:ea typeface="Arial"/>
              <a:cs typeface="Arial"/>
              <a:sym typeface="Arial"/>
            </a:endParaRPr>
          </a:p>
        </p:txBody>
      </p:sp>
      <p:sp>
        <p:nvSpPr>
          <p:cNvPr id="560" name="Shape 560"/>
          <p:cNvSpPr txBox="1">
            <a:spLocks noGrp="1"/>
          </p:cNvSpPr>
          <p:nvPr>
            <p:ph type="sldNum" idx="12"/>
          </p:nvPr>
        </p:nvSpPr>
        <p:spPr>
          <a:xfrm>
            <a:off x="8949445" y="6417464"/>
            <a:ext cx="432047" cy="16559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5F5046"/>
              </a:buClr>
              <a:buSzPts val="1400"/>
              <a:buFont typeface="Arial"/>
              <a:buNone/>
            </a:pPr>
            <a:fld id="{00000000-1234-1234-1234-123412341234}" type="slidenum">
              <a:rPr lang="en-US" sz="800" b="0" i="0" u="none" strike="noStrike" cap="none">
                <a:solidFill>
                  <a:srgbClr val="5F5046"/>
                </a:solidFill>
                <a:latin typeface="Arial"/>
                <a:ea typeface="Arial"/>
                <a:cs typeface="Arial"/>
                <a:sym typeface="Arial"/>
              </a:rPr>
              <a:pPr marL="0" marR="0" lvl="0" indent="0" algn="l" rtl="0">
                <a:lnSpc>
                  <a:spcPct val="100000"/>
                </a:lnSpc>
                <a:spcBef>
                  <a:spcPts val="0"/>
                </a:spcBef>
                <a:spcAft>
                  <a:spcPts val="0"/>
                </a:spcAft>
                <a:buClr>
                  <a:srgbClr val="5F5046"/>
                </a:buClr>
                <a:buSzPts val="1400"/>
                <a:buFont typeface="Arial"/>
                <a:buNone/>
              </a:pPr>
              <a:t>14</a:t>
            </a:fld>
            <a:endParaRPr sz="800" b="0" i="0" u="none" strike="noStrike" cap="none">
              <a:solidFill>
                <a:srgbClr val="5F5046"/>
              </a:solidFill>
              <a:latin typeface="Arial"/>
              <a:ea typeface="Arial"/>
              <a:cs typeface="Arial"/>
              <a:sym typeface="Arial"/>
            </a:endParaRPr>
          </a:p>
        </p:txBody>
      </p:sp>
      <p:sp>
        <p:nvSpPr>
          <p:cNvPr id="561" name="Shape 561"/>
          <p:cNvSpPr/>
          <p:nvPr/>
        </p:nvSpPr>
        <p:spPr>
          <a:xfrm>
            <a:off x="533400" y="1340768"/>
            <a:ext cx="4584700" cy="427809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dirty="0">
              <a:solidFill>
                <a:srgbClr val="5F5046"/>
              </a:solidFill>
              <a:latin typeface="Arial"/>
              <a:ea typeface="Arial"/>
              <a:cs typeface="Arial"/>
              <a:sym typeface="Arial"/>
            </a:endParaRPr>
          </a:p>
          <a:p>
            <a:pPr marL="0" marR="0" lvl="0" indent="0" algn="l" rtl="0">
              <a:lnSpc>
                <a:spcPct val="100000"/>
              </a:lnSpc>
              <a:spcBef>
                <a:spcPts val="0"/>
              </a:spcBef>
              <a:spcAft>
                <a:spcPts val="0"/>
              </a:spcAft>
              <a:buClr>
                <a:srgbClr val="5F5046"/>
              </a:buClr>
              <a:buSzPts val="1600"/>
              <a:buFont typeface="Arial"/>
              <a:buNone/>
            </a:pPr>
            <a:r>
              <a:rPr lang="en-US" sz="1600" b="1" i="0" u="none" strike="noStrike" cap="none" dirty="0">
                <a:solidFill>
                  <a:srgbClr val="5F5046"/>
                </a:solidFill>
                <a:latin typeface="Arial"/>
                <a:ea typeface="Arial"/>
                <a:cs typeface="Arial"/>
                <a:sym typeface="Arial"/>
              </a:rPr>
              <a:t>1. 800 millions $ (2008)</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5F5046"/>
              </a:buClr>
              <a:buSzPts val="1600"/>
              <a:buFont typeface="Arial"/>
              <a:buNone/>
            </a:pPr>
            <a:r>
              <a:rPr lang="en-US" sz="1600" b="1" i="0" u="none" strike="noStrike" cap="none" dirty="0">
                <a:solidFill>
                  <a:srgbClr val="5F5046"/>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dirty="0">
              <a:solidFill>
                <a:srgbClr val="5F5046"/>
              </a:solidFill>
              <a:latin typeface="Arial"/>
              <a:ea typeface="Arial"/>
              <a:cs typeface="Arial"/>
              <a:sym typeface="Arial"/>
            </a:endParaRPr>
          </a:p>
          <a:p>
            <a:pPr marL="0" marR="0" lvl="0" indent="0" algn="l" rtl="0">
              <a:lnSpc>
                <a:spcPct val="100000"/>
              </a:lnSpc>
              <a:spcBef>
                <a:spcPts val="0"/>
              </a:spcBef>
              <a:spcAft>
                <a:spcPts val="0"/>
              </a:spcAft>
              <a:buClr>
                <a:srgbClr val="5F5046"/>
              </a:buClr>
              <a:buSzPts val="1600"/>
              <a:buFont typeface="Arial"/>
              <a:buNone/>
            </a:pPr>
            <a:r>
              <a:rPr lang="en-US" sz="1600" b="1" i="0" u="none" strike="noStrike" cap="none" dirty="0">
                <a:solidFill>
                  <a:srgbClr val="5F5046"/>
                </a:solidFill>
                <a:latin typeface="Arial"/>
                <a:ea typeface="Arial"/>
                <a:cs typeface="Arial"/>
                <a:sym typeface="Arial"/>
              </a:rPr>
              <a:t>2. 772 millions $ (2014)</a:t>
            </a:r>
            <a:endParaRPr sz="1600" b="1" i="0" u="none" strike="noStrike" cap="none" dirty="0">
              <a:solidFill>
                <a:srgbClr val="5F504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dirty="0">
              <a:solidFill>
                <a:srgbClr val="5F504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dirty="0">
              <a:solidFill>
                <a:srgbClr val="5F5046"/>
              </a:solidFill>
              <a:latin typeface="Arial"/>
              <a:ea typeface="Arial"/>
              <a:cs typeface="Arial"/>
              <a:sym typeface="Arial"/>
            </a:endParaRPr>
          </a:p>
          <a:p>
            <a:pPr marL="0" marR="0" lvl="0" indent="0" algn="l" rtl="0">
              <a:lnSpc>
                <a:spcPct val="100000"/>
              </a:lnSpc>
              <a:spcBef>
                <a:spcPts val="0"/>
              </a:spcBef>
              <a:spcAft>
                <a:spcPts val="0"/>
              </a:spcAft>
              <a:buClr>
                <a:srgbClr val="5F5046"/>
              </a:buClr>
              <a:buSzPts val="1600"/>
              <a:buFont typeface="Arial"/>
              <a:buNone/>
            </a:pPr>
            <a:r>
              <a:rPr lang="en-US" sz="1600" b="1" i="0" u="none" strike="noStrike" cap="none" dirty="0">
                <a:solidFill>
                  <a:srgbClr val="5F5046"/>
                </a:solidFill>
                <a:latin typeface="Arial"/>
                <a:ea typeface="Arial"/>
                <a:cs typeface="Arial"/>
                <a:sym typeface="Arial"/>
              </a:rPr>
              <a:t>3. 579 millions $ (2009)</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dirty="0">
              <a:solidFill>
                <a:srgbClr val="5F504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dirty="0">
              <a:solidFill>
                <a:srgbClr val="5F5046"/>
              </a:solidFill>
              <a:latin typeface="Arial"/>
              <a:ea typeface="Arial"/>
              <a:cs typeface="Arial"/>
              <a:sym typeface="Arial"/>
            </a:endParaRPr>
          </a:p>
          <a:p>
            <a:pPr marL="0" marR="0" lvl="0" indent="0" algn="l" rtl="0">
              <a:lnSpc>
                <a:spcPct val="100000"/>
              </a:lnSpc>
              <a:spcBef>
                <a:spcPts val="0"/>
              </a:spcBef>
              <a:spcAft>
                <a:spcPts val="0"/>
              </a:spcAft>
              <a:buClr>
                <a:srgbClr val="5F5046"/>
              </a:buClr>
              <a:buSzPts val="1600"/>
              <a:buFont typeface="Arial"/>
              <a:buNone/>
            </a:pPr>
            <a:r>
              <a:rPr lang="en-US" sz="1600" b="1" i="0" u="none" strike="noStrike" cap="none" dirty="0">
                <a:solidFill>
                  <a:srgbClr val="5F5046"/>
                </a:solidFill>
                <a:latin typeface="Arial"/>
                <a:ea typeface="Arial"/>
                <a:cs typeface="Arial"/>
                <a:sym typeface="Arial"/>
              </a:rPr>
              <a:t>4. 519 millions $ (2016)</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dirty="0">
              <a:solidFill>
                <a:srgbClr val="5F504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dirty="0">
              <a:solidFill>
                <a:srgbClr val="5F5046"/>
              </a:solidFill>
              <a:latin typeface="Arial"/>
              <a:ea typeface="Arial"/>
              <a:cs typeface="Arial"/>
              <a:sym typeface="Arial"/>
            </a:endParaRPr>
          </a:p>
          <a:p>
            <a:pPr marL="0" marR="0" lvl="0" indent="0" algn="l" rtl="0">
              <a:lnSpc>
                <a:spcPct val="100000"/>
              </a:lnSpc>
              <a:spcBef>
                <a:spcPts val="0"/>
              </a:spcBef>
              <a:spcAft>
                <a:spcPts val="0"/>
              </a:spcAft>
              <a:buClr>
                <a:srgbClr val="5F5046"/>
              </a:buClr>
              <a:buSzPts val="1600"/>
              <a:buFont typeface="Arial"/>
              <a:buNone/>
            </a:pPr>
            <a:r>
              <a:rPr lang="en-US" sz="1600" b="1" i="0" u="none" strike="noStrike" cap="none" dirty="0">
                <a:solidFill>
                  <a:srgbClr val="5F5046"/>
                </a:solidFill>
                <a:latin typeface="Arial"/>
                <a:ea typeface="Arial"/>
                <a:cs typeface="Arial"/>
                <a:sym typeface="Arial"/>
              </a:rPr>
              <a:t>5. 412 million $ (2016)</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dirty="0">
              <a:solidFill>
                <a:srgbClr val="5F504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dirty="0">
              <a:solidFill>
                <a:srgbClr val="5F504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5F5046"/>
              </a:solidFill>
              <a:latin typeface="Arial"/>
              <a:ea typeface="Arial"/>
              <a:cs typeface="Arial"/>
              <a:sym typeface="Arial"/>
            </a:endParaRPr>
          </a:p>
        </p:txBody>
      </p:sp>
      <p:pic>
        <p:nvPicPr>
          <p:cNvPr id="562" name="Shape 562"/>
          <p:cNvPicPr preferRelativeResize="0"/>
          <p:nvPr/>
        </p:nvPicPr>
        <p:blipFill rotWithShape="1">
          <a:blip r:embed="rId3">
            <a:alphaModFix/>
          </a:blip>
          <a:srcRect/>
          <a:stretch/>
        </p:blipFill>
        <p:spPr>
          <a:xfrm>
            <a:off x="3136901" y="1588035"/>
            <a:ext cx="1375990" cy="398228"/>
          </a:xfrm>
          <a:prstGeom prst="rect">
            <a:avLst/>
          </a:prstGeom>
          <a:noFill/>
          <a:ln>
            <a:noFill/>
          </a:ln>
        </p:spPr>
      </p:pic>
      <p:pic>
        <p:nvPicPr>
          <p:cNvPr id="563" name="Shape 563"/>
          <p:cNvPicPr preferRelativeResize="0"/>
          <p:nvPr/>
        </p:nvPicPr>
        <p:blipFill rotWithShape="1">
          <a:blip r:embed="rId4">
            <a:alphaModFix/>
          </a:blip>
          <a:srcRect/>
          <a:stretch/>
        </p:blipFill>
        <p:spPr>
          <a:xfrm>
            <a:off x="3031146" y="2244945"/>
            <a:ext cx="1887661" cy="462504"/>
          </a:xfrm>
          <a:prstGeom prst="rect">
            <a:avLst/>
          </a:prstGeom>
          <a:noFill/>
          <a:ln>
            <a:noFill/>
          </a:ln>
        </p:spPr>
      </p:pic>
      <p:pic>
        <p:nvPicPr>
          <p:cNvPr id="564" name="Shape 564"/>
          <p:cNvPicPr preferRelativeResize="0"/>
          <p:nvPr/>
        </p:nvPicPr>
        <p:blipFill rotWithShape="1">
          <a:blip r:embed="rId5">
            <a:alphaModFix/>
          </a:blip>
          <a:srcRect/>
          <a:stretch/>
        </p:blipFill>
        <p:spPr>
          <a:xfrm>
            <a:off x="3219450" y="3004754"/>
            <a:ext cx="1442177" cy="576646"/>
          </a:xfrm>
          <a:prstGeom prst="rect">
            <a:avLst/>
          </a:prstGeom>
          <a:noFill/>
          <a:ln>
            <a:noFill/>
          </a:ln>
        </p:spPr>
      </p:pic>
      <p:pic>
        <p:nvPicPr>
          <p:cNvPr id="565" name="Shape 565"/>
          <p:cNvPicPr preferRelativeResize="0"/>
          <p:nvPr/>
        </p:nvPicPr>
        <p:blipFill rotWithShape="1">
          <a:blip r:embed="rId6">
            <a:alphaModFix/>
          </a:blip>
          <a:srcRect/>
          <a:stretch/>
        </p:blipFill>
        <p:spPr>
          <a:xfrm>
            <a:off x="3219450" y="4591236"/>
            <a:ext cx="1390104" cy="988175"/>
          </a:xfrm>
          <a:prstGeom prst="rect">
            <a:avLst/>
          </a:prstGeom>
          <a:noFill/>
          <a:ln>
            <a:noFill/>
          </a:ln>
        </p:spPr>
      </p:pic>
      <p:pic>
        <p:nvPicPr>
          <p:cNvPr id="566" name="Shape 566"/>
          <p:cNvPicPr preferRelativeResize="0"/>
          <p:nvPr/>
        </p:nvPicPr>
        <p:blipFill rotWithShape="1">
          <a:blip r:embed="rId7">
            <a:alphaModFix/>
          </a:blip>
          <a:srcRect/>
          <a:stretch/>
        </p:blipFill>
        <p:spPr>
          <a:xfrm>
            <a:off x="7844809" y="2350885"/>
            <a:ext cx="1512168" cy="365903"/>
          </a:xfrm>
          <a:prstGeom prst="rect">
            <a:avLst/>
          </a:prstGeom>
          <a:noFill/>
          <a:ln>
            <a:noFill/>
          </a:ln>
        </p:spPr>
      </p:pic>
      <p:pic>
        <p:nvPicPr>
          <p:cNvPr id="567" name="Shape 567"/>
          <p:cNvPicPr preferRelativeResize="0"/>
          <p:nvPr/>
        </p:nvPicPr>
        <p:blipFill rotWithShape="1">
          <a:blip r:embed="rId8">
            <a:alphaModFix/>
          </a:blip>
          <a:srcRect/>
          <a:stretch/>
        </p:blipFill>
        <p:spPr>
          <a:xfrm>
            <a:off x="8120893" y="2889482"/>
            <a:ext cx="1161354" cy="774236"/>
          </a:xfrm>
          <a:prstGeom prst="rect">
            <a:avLst/>
          </a:prstGeom>
          <a:noFill/>
          <a:ln>
            <a:noFill/>
          </a:ln>
        </p:spPr>
      </p:pic>
      <p:pic>
        <p:nvPicPr>
          <p:cNvPr id="568" name="Shape 568"/>
          <p:cNvPicPr preferRelativeResize="0"/>
          <p:nvPr/>
        </p:nvPicPr>
        <p:blipFill rotWithShape="1">
          <a:blip r:embed="rId9">
            <a:alphaModFix/>
          </a:blip>
          <a:srcRect/>
          <a:stretch/>
        </p:blipFill>
        <p:spPr>
          <a:xfrm>
            <a:off x="8132772" y="3479815"/>
            <a:ext cx="1168525" cy="1168524"/>
          </a:xfrm>
          <a:prstGeom prst="rect">
            <a:avLst/>
          </a:prstGeom>
          <a:noFill/>
          <a:ln>
            <a:noFill/>
          </a:ln>
        </p:spPr>
      </p:pic>
      <p:pic>
        <p:nvPicPr>
          <p:cNvPr id="569" name="Shape 569"/>
          <p:cNvPicPr preferRelativeResize="0"/>
          <p:nvPr/>
        </p:nvPicPr>
        <p:blipFill rotWithShape="1">
          <a:blip r:embed="rId10">
            <a:alphaModFix/>
          </a:blip>
          <a:srcRect/>
          <a:stretch/>
        </p:blipFill>
        <p:spPr>
          <a:xfrm>
            <a:off x="8381688" y="4699633"/>
            <a:ext cx="639763" cy="637381"/>
          </a:xfrm>
          <a:prstGeom prst="rect">
            <a:avLst/>
          </a:prstGeom>
          <a:noFill/>
          <a:ln>
            <a:noFill/>
          </a:ln>
        </p:spPr>
      </p:pic>
      <p:pic>
        <p:nvPicPr>
          <p:cNvPr id="570" name="Shape 570"/>
          <p:cNvPicPr preferRelativeResize="0"/>
          <p:nvPr/>
        </p:nvPicPr>
        <p:blipFill rotWithShape="1">
          <a:blip r:embed="rId11">
            <a:alphaModFix/>
          </a:blip>
          <a:srcRect/>
          <a:stretch/>
        </p:blipFill>
        <p:spPr>
          <a:xfrm>
            <a:off x="8032375" y="89878"/>
            <a:ext cx="1324601" cy="979100"/>
          </a:xfrm>
          <a:prstGeom prst="rect">
            <a:avLst/>
          </a:prstGeom>
          <a:noFill/>
          <a:ln>
            <a:noFill/>
          </a:ln>
        </p:spPr>
      </p:pic>
      <p:sp>
        <p:nvSpPr>
          <p:cNvPr id="571" name="Shape 571"/>
          <p:cNvSpPr txBox="1"/>
          <p:nvPr/>
        </p:nvSpPr>
        <p:spPr>
          <a:xfrm>
            <a:off x="4942011" y="1420741"/>
            <a:ext cx="3495179" cy="40318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5F5046"/>
              </a:solidFill>
              <a:latin typeface="Arial"/>
              <a:ea typeface="Arial"/>
              <a:cs typeface="Arial"/>
              <a:sym typeface="Arial"/>
            </a:endParaRPr>
          </a:p>
          <a:p>
            <a:pPr marL="0" marR="0" lvl="0" indent="0" algn="l" rtl="0">
              <a:lnSpc>
                <a:spcPct val="100000"/>
              </a:lnSpc>
              <a:spcBef>
                <a:spcPts val="0"/>
              </a:spcBef>
              <a:spcAft>
                <a:spcPts val="0"/>
              </a:spcAft>
              <a:buClr>
                <a:srgbClr val="5F5046"/>
              </a:buClr>
              <a:buSzPts val="1600"/>
              <a:buFont typeface="Arial"/>
              <a:buNone/>
            </a:pPr>
            <a:r>
              <a:rPr lang="en-US" sz="1600" b="1" i="0" u="none" strike="noStrike" cap="none">
                <a:solidFill>
                  <a:srgbClr val="5F5046"/>
                </a:solidFill>
                <a:latin typeface="Arial"/>
                <a:ea typeface="Arial"/>
                <a:cs typeface="Arial"/>
                <a:sym typeface="Arial"/>
              </a:rPr>
              <a:t>6. 400 millions $ (2010)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5F504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5F5046"/>
              </a:solidFill>
              <a:latin typeface="Arial"/>
              <a:ea typeface="Arial"/>
              <a:cs typeface="Arial"/>
              <a:sym typeface="Arial"/>
            </a:endParaRPr>
          </a:p>
          <a:p>
            <a:pPr marL="0" marR="0" lvl="0" indent="0" algn="l" rtl="0">
              <a:lnSpc>
                <a:spcPct val="100000"/>
              </a:lnSpc>
              <a:spcBef>
                <a:spcPts val="0"/>
              </a:spcBef>
              <a:spcAft>
                <a:spcPts val="0"/>
              </a:spcAft>
              <a:buClr>
                <a:srgbClr val="5F5046"/>
              </a:buClr>
              <a:buSzPts val="1600"/>
              <a:buFont typeface="Arial"/>
              <a:buNone/>
            </a:pPr>
            <a:r>
              <a:rPr lang="en-US" sz="1600" b="1" i="0" u="none" strike="noStrike" cap="none">
                <a:solidFill>
                  <a:srgbClr val="5F5046"/>
                </a:solidFill>
                <a:latin typeface="Arial"/>
                <a:ea typeface="Arial"/>
                <a:cs typeface="Arial"/>
                <a:sym typeface="Arial"/>
              </a:rPr>
              <a:t>7. 398 millions (2013)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5F504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5F5046"/>
              </a:solidFill>
              <a:latin typeface="Arial"/>
              <a:ea typeface="Arial"/>
              <a:cs typeface="Arial"/>
              <a:sym typeface="Arial"/>
            </a:endParaRPr>
          </a:p>
          <a:p>
            <a:pPr marL="0" marR="0" lvl="0" indent="0" algn="l" rtl="0">
              <a:lnSpc>
                <a:spcPct val="100000"/>
              </a:lnSpc>
              <a:spcBef>
                <a:spcPts val="0"/>
              </a:spcBef>
              <a:spcAft>
                <a:spcPts val="0"/>
              </a:spcAft>
              <a:buClr>
                <a:srgbClr val="5F5046"/>
              </a:buClr>
              <a:buSzPts val="1600"/>
              <a:buFont typeface="Arial"/>
              <a:buNone/>
            </a:pPr>
            <a:r>
              <a:rPr lang="en-US" sz="1600" b="1" i="0" u="none" strike="noStrike" cap="none">
                <a:solidFill>
                  <a:srgbClr val="5F5046"/>
                </a:solidFill>
                <a:latin typeface="Arial"/>
                <a:ea typeface="Arial"/>
                <a:cs typeface="Arial"/>
                <a:sym typeface="Arial"/>
              </a:rPr>
              <a:t>8. 397,6 millions $ (2016)</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5F504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5F5046"/>
              </a:solidFill>
              <a:latin typeface="Arial"/>
              <a:ea typeface="Arial"/>
              <a:cs typeface="Arial"/>
              <a:sym typeface="Arial"/>
            </a:endParaRPr>
          </a:p>
          <a:p>
            <a:pPr marL="0" marR="0" lvl="0" indent="0" algn="l" rtl="0">
              <a:lnSpc>
                <a:spcPct val="100000"/>
              </a:lnSpc>
              <a:spcBef>
                <a:spcPts val="0"/>
              </a:spcBef>
              <a:spcAft>
                <a:spcPts val="0"/>
              </a:spcAft>
              <a:buClr>
                <a:srgbClr val="5F5046"/>
              </a:buClr>
              <a:buSzPts val="1600"/>
              <a:buFont typeface="Arial"/>
              <a:buNone/>
            </a:pPr>
            <a:r>
              <a:rPr lang="en-US" sz="1600" b="1" i="0" u="none" strike="noStrike" cap="none">
                <a:solidFill>
                  <a:srgbClr val="5F5046"/>
                </a:solidFill>
                <a:latin typeface="Arial"/>
                <a:ea typeface="Arial"/>
                <a:cs typeface="Arial"/>
                <a:sym typeface="Arial"/>
              </a:rPr>
              <a:t>9. 384 millions $ (2014)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5F504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5F5046"/>
              </a:solidFill>
              <a:latin typeface="Arial"/>
              <a:ea typeface="Arial"/>
              <a:cs typeface="Arial"/>
              <a:sym typeface="Arial"/>
            </a:endParaRPr>
          </a:p>
          <a:p>
            <a:pPr marL="0" marR="0" lvl="0" indent="0" algn="l" rtl="0">
              <a:lnSpc>
                <a:spcPct val="100000"/>
              </a:lnSpc>
              <a:spcBef>
                <a:spcPts val="0"/>
              </a:spcBef>
              <a:spcAft>
                <a:spcPts val="0"/>
              </a:spcAft>
              <a:buClr>
                <a:srgbClr val="5F5046"/>
              </a:buClr>
              <a:buSzPts val="1600"/>
              <a:buFont typeface="Arial"/>
              <a:buNone/>
            </a:pPr>
            <a:r>
              <a:rPr lang="en-US" sz="1600" b="1" i="0" u="none" strike="noStrike" cap="none">
                <a:solidFill>
                  <a:srgbClr val="5F5046"/>
                </a:solidFill>
                <a:latin typeface="Arial"/>
                <a:ea typeface="Arial"/>
                <a:cs typeface="Arial"/>
                <a:sym typeface="Arial"/>
              </a:rPr>
              <a:t>10. 365 millions $ (2010)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5F504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5F5046"/>
              </a:solidFill>
              <a:latin typeface="Arial"/>
              <a:ea typeface="Arial"/>
              <a:cs typeface="Arial"/>
              <a:sym typeface="Arial"/>
            </a:endParaRPr>
          </a:p>
        </p:txBody>
      </p:sp>
      <p:pic>
        <p:nvPicPr>
          <p:cNvPr id="572" name="Shape 572"/>
          <p:cNvPicPr preferRelativeResize="0"/>
          <p:nvPr/>
        </p:nvPicPr>
        <p:blipFill rotWithShape="1">
          <a:blip r:embed="rId12">
            <a:alphaModFix/>
          </a:blip>
          <a:srcRect/>
          <a:stretch/>
        </p:blipFill>
        <p:spPr>
          <a:xfrm>
            <a:off x="7844809" y="1606653"/>
            <a:ext cx="1760905" cy="384175"/>
          </a:xfrm>
          <a:prstGeom prst="rect">
            <a:avLst/>
          </a:prstGeom>
          <a:noFill/>
          <a:ln>
            <a:noFill/>
          </a:ln>
        </p:spPr>
      </p:pic>
      <p:pic>
        <p:nvPicPr>
          <p:cNvPr id="573" name="Shape 573"/>
          <p:cNvPicPr preferRelativeResize="0"/>
          <p:nvPr/>
        </p:nvPicPr>
        <p:blipFill rotWithShape="1">
          <a:blip r:embed="rId13">
            <a:alphaModFix/>
          </a:blip>
          <a:srcRect/>
          <a:stretch/>
        </p:blipFill>
        <p:spPr>
          <a:xfrm>
            <a:off x="3157538" y="3664027"/>
            <a:ext cx="1609725" cy="800100"/>
          </a:xfrm>
          <a:prstGeom prst="rect">
            <a:avLst/>
          </a:prstGeom>
          <a:noFill/>
          <a:ln>
            <a:noFill/>
          </a:ln>
        </p:spPr>
      </p:pic>
    </p:spTree>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523876" y="188641"/>
            <a:ext cx="9109645" cy="851907"/>
          </a:xfrm>
          <a:prstGeom prst="rect">
            <a:avLst/>
          </a:prstGeom>
          <a:noFill/>
          <a:ln>
            <a:noFill/>
          </a:ln>
        </p:spPr>
        <p:txBody>
          <a:bodyPr spcFirstLastPara="1" wrap="square" lIns="0" tIns="0" rIns="0" bIns="0" anchor="b" anchorCtr="0">
            <a:noAutofit/>
          </a:bodyPr>
          <a:lstStyle/>
          <a:p>
            <a:pPr marL="0" marR="0" lvl="0" indent="0" algn="l" rtl="0">
              <a:lnSpc>
                <a:spcPct val="95000"/>
              </a:lnSpc>
              <a:spcBef>
                <a:spcPts val="0"/>
              </a:spcBef>
              <a:spcAft>
                <a:spcPts val="0"/>
              </a:spcAft>
              <a:buClr>
                <a:schemeClr val="dk1"/>
              </a:buClr>
              <a:buSzPts val="550"/>
              <a:buFont typeface="Arial"/>
              <a:buNone/>
            </a:pPr>
            <a:r>
              <a:rPr lang="en-US" b="1" i="0" u="none" strike="noStrike" cap="none" dirty="0" err="1">
                <a:solidFill>
                  <a:schemeClr val="dk1"/>
                </a:solidFill>
                <a:latin typeface="Arial"/>
                <a:ea typeface="Arial"/>
                <a:cs typeface="Arial"/>
                <a:sym typeface="Arial"/>
              </a:rPr>
              <a:t>Positionnement</a:t>
            </a:r>
            <a:r>
              <a:rPr lang="en-US" b="1" i="0" u="none" strike="noStrike" cap="none" dirty="0">
                <a:solidFill>
                  <a:schemeClr val="dk1"/>
                </a:solidFill>
                <a:latin typeface="Arial"/>
                <a:ea typeface="Arial"/>
                <a:cs typeface="Arial"/>
                <a:sym typeface="Arial"/>
              </a:rPr>
              <a:t> </a:t>
            </a:r>
            <a:r>
              <a:rPr lang="en-US" b="1" i="0" u="none" strike="noStrike" cap="none" dirty="0" err="1">
                <a:solidFill>
                  <a:schemeClr val="dk1"/>
                </a:solidFill>
                <a:latin typeface="Arial"/>
                <a:ea typeface="Arial"/>
                <a:cs typeface="Arial"/>
                <a:sym typeface="Arial"/>
              </a:rPr>
              <a:t>clair</a:t>
            </a:r>
            <a:r>
              <a:rPr lang="en-US" b="1" i="0" u="none" strike="noStrike" cap="none" dirty="0">
                <a:solidFill>
                  <a:schemeClr val="dk1"/>
                </a:solidFill>
                <a:latin typeface="Arial"/>
                <a:ea typeface="Arial"/>
                <a:cs typeface="Arial"/>
                <a:sym typeface="Arial"/>
              </a:rPr>
              <a:t> de la </a:t>
            </a:r>
            <a:r>
              <a:rPr lang="en-US" b="1" i="0" u="none" strike="noStrike" cap="none" dirty="0" err="1">
                <a:solidFill>
                  <a:schemeClr val="dk1"/>
                </a:solidFill>
                <a:latin typeface="Arial"/>
                <a:ea typeface="Arial"/>
                <a:cs typeface="Arial"/>
                <a:sym typeface="Arial"/>
              </a:rPr>
              <a:t>fonction</a:t>
            </a:r>
            <a:r>
              <a:rPr lang="en-US" b="1" i="0" u="none" strike="noStrike" cap="none" dirty="0">
                <a:solidFill>
                  <a:schemeClr val="dk1"/>
                </a:solidFill>
                <a:latin typeface="Arial"/>
                <a:ea typeface="Arial"/>
                <a:cs typeface="Arial"/>
                <a:sym typeface="Arial"/>
              </a:rPr>
              <a:t> </a:t>
            </a:r>
            <a:r>
              <a:rPr lang="en-US" b="1" i="0" u="none" strike="noStrike" cap="none" dirty="0" err="1">
                <a:solidFill>
                  <a:schemeClr val="dk1"/>
                </a:solidFill>
                <a:latin typeface="Arial"/>
                <a:ea typeface="Arial"/>
                <a:cs typeface="Arial"/>
                <a:sym typeface="Arial"/>
              </a:rPr>
              <a:t>conformité</a:t>
            </a:r>
            <a:endParaRPr b="1" i="0" u="none" strike="noStrike" cap="none" dirty="0">
              <a:solidFill>
                <a:schemeClr val="dk1"/>
              </a:solidFill>
              <a:latin typeface="Arial"/>
              <a:ea typeface="Arial"/>
              <a:cs typeface="Arial"/>
              <a:sym typeface="Arial"/>
            </a:endParaRPr>
          </a:p>
        </p:txBody>
      </p:sp>
      <p:sp>
        <p:nvSpPr>
          <p:cNvPr id="359" name="Shape 359"/>
          <p:cNvSpPr/>
          <p:nvPr/>
        </p:nvSpPr>
        <p:spPr>
          <a:xfrm>
            <a:off x="704528" y="2621756"/>
            <a:ext cx="2701467" cy="295244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33C39"/>
              </a:buClr>
              <a:buSzPts val="325"/>
              <a:buFont typeface="Arial"/>
              <a:buNone/>
            </a:pPr>
            <a:r>
              <a:rPr lang="en-US" sz="1100" b="1" i="0" u="none" strike="noStrike" cap="none">
                <a:solidFill>
                  <a:srgbClr val="433C39"/>
                </a:solidFill>
                <a:latin typeface="Arial"/>
                <a:ea typeface="Arial"/>
                <a:cs typeface="Arial"/>
                <a:sym typeface="Arial"/>
              </a:rPr>
              <a:t>Entreprise:</a:t>
            </a:r>
            <a:endParaRPr sz="1100" b="0" i="0" u="none" strike="noStrike" cap="none">
              <a:solidFill>
                <a:srgbClr val="000000"/>
              </a:solidFill>
              <a:latin typeface="Arial"/>
              <a:ea typeface="Arial"/>
              <a:cs typeface="Arial"/>
              <a:sym typeface="Arial"/>
            </a:endParaRPr>
          </a:p>
          <a:p>
            <a:pPr marL="180975" marR="0" lvl="0" indent="-180975" algn="l" rtl="0">
              <a:lnSpc>
                <a:spcPct val="100000"/>
              </a:lnSpc>
              <a:spcBef>
                <a:spcPts val="300"/>
              </a:spcBef>
              <a:spcAft>
                <a:spcPts val="0"/>
              </a:spcAft>
              <a:buClr>
                <a:srgbClr val="2F2823"/>
              </a:buClr>
              <a:buSzPts val="1300"/>
              <a:buFont typeface="Arial"/>
              <a:buChar char="•"/>
            </a:pPr>
            <a:r>
              <a:rPr lang="en-US" sz="1100" b="1" i="0" u="sng" strike="noStrike" cap="none">
                <a:solidFill>
                  <a:srgbClr val="433C39"/>
                </a:solidFill>
                <a:latin typeface="Arial"/>
                <a:ea typeface="Arial"/>
                <a:cs typeface="Arial"/>
                <a:sym typeface="Arial"/>
              </a:rPr>
              <a:t>Définit les risques de conformité et la culture de la société</a:t>
            </a:r>
            <a:endParaRPr sz="1100" b="0" i="0" u="none" strike="noStrike" cap="none">
              <a:solidFill>
                <a:srgbClr val="000000"/>
              </a:solidFill>
              <a:latin typeface="Arial"/>
              <a:ea typeface="Arial"/>
              <a:cs typeface="Arial"/>
              <a:sym typeface="Arial"/>
            </a:endParaRPr>
          </a:p>
          <a:p>
            <a:pPr marL="180975" marR="0" lvl="0" indent="-180975" algn="l" rtl="0">
              <a:lnSpc>
                <a:spcPct val="100000"/>
              </a:lnSpc>
              <a:spcBef>
                <a:spcPts val="300"/>
              </a:spcBef>
              <a:spcAft>
                <a:spcPts val="0"/>
              </a:spcAft>
              <a:buClr>
                <a:srgbClr val="2F2823"/>
              </a:buClr>
              <a:buSzPts val="1300"/>
              <a:buFont typeface="Arial"/>
              <a:buChar char="•"/>
            </a:pPr>
            <a:r>
              <a:rPr lang="en-US" sz="1100" b="0" i="0" u="none" strike="noStrike" cap="none">
                <a:solidFill>
                  <a:srgbClr val="433C39"/>
                </a:solidFill>
                <a:latin typeface="Arial"/>
                <a:ea typeface="Arial"/>
                <a:cs typeface="Arial"/>
                <a:sym typeface="Arial"/>
              </a:rPr>
              <a:t>Définit, met en œuvre et applique les systèmes de contrôle de l’activité pour être en conformité avec les lois, directives et politiques</a:t>
            </a:r>
            <a:endParaRPr sz="1100" b="0" i="0" u="none" strike="noStrike" cap="none">
              <a:solidFill>
                <a:srgbClr val="000000"/>
              </a:solidFill>
              <a:latin typeface="Arial"/>
              <a:ea typeface="Arial"/>
              <a:cs typeface="Arial"/>
              <a:sym typeface="Arial"/>
            </a:endParaRPr>
          </a:p>
        </p:txBody>
      </p:sp>
      <p:sp>
        <p:nvSpPr>
          <p:cNvPr id="360" name="Shape 360"/>
          <p:cNvSpPr/>
          <p:nvPr/>
        </p:nvSpPr>
        <p:spPr>
          <a:xfrm>
            <a:off x="3621317" y="2621756"/>
            <a:ext cx="2701467" cy="3031196"/>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33C39"/>
              </a:buClr>
              <a:buSzPts val="325"/>
              <a:buFont typeface="Arial"/>
              <a:buNone/>
            </a:pPr>
            <a:r>
              <a:rPr lang="en-US" sz="1100" b="1" i="0" u="none" strike="noStrike" cap="none">
                <a:solidFill>
                  <a:srgbClr val="433C39"/>
                </a:solidFill>
                <a:latin typeface="Arial"/>
                <a:ea typeface="Arial"/>
                <a:cs typeface="Arial"/>
                <a:sym typeface="Arial"/>
              </a:rPr>
              <a:t>Fonction conformité :</a:t>
            </a:r>
            <a:endParaRPr sz="1100" b="0" i="0" u="none" strike="noStrike" cap="none">
              <a:solidFill>
                <a:srgbClr val="000000"/>
              </a:solidFill>
              <a:latin typeface="Arial"/>
              <a:ea typeface="Arial"/>
              <a:cs typeface="Arial"/>
              <a:sym typeface="Arial"/>
            </a:endParaRPr>
          </a:p>
          <a:p>
            <a:pPr marL="180975" marR="0" lvl="0" indent="-180975" algn="l" rtl="0">
              <a:lnSpc>
                <a:spcPct val="100000"/>
              </a:lnSpc>
              <a:spcBef>
                <a:spcPts val="300"/>
              </a:spcBef>
              <a:spcAft>
                <a:spcPts val="0"/>
              </a:spcAft>
              <a:buClr>
                <a:srgbClr val="2F2823"/>
              </a:buClr>
              <a:buSzPts val="1300"/>
              <a:buFont typeface="Arial"/>
              <a:buChar char="•"/>
            </a:pPr>
            <a:r>
              <a:rPr lang="en-US" sz="1100" b="0" i="0" u="none" strike="noStrike" cap="none">
                <a:solidFill>
                  <a:srgbClr val="433C39"/>
                </a:solidFill>
                <a:latin typeface="Arial"/>
                <a:ea typeface="Arial"/>
                <a:cs typeface="Arial"/>
                <a:sym typeface="Arial"/>
              </a:rPr>
              <a:t>Conseille la direction et apporte son assistance pour promouvoir la culture de l’intégrité</a:t>
            </a:r>
            <a:endParaRPr sz="1100" b="0" i="0" u="none" strike="noStrike" cap="none">
              <a:solidFill>
                <a:srgbClr val="000000"/>
              </a:solidFill>
              <a:latin typeface="Arial"/>
              <a:ea typeface="Arial"/>
              <a:cs typeface="Arial"/>
              <a:sym typeface="Arial"/>
            </a:endParaRPr>
          </a:p>
          <a:p>
            <a:pPr marL="180975" marR="0" lvl="0" indent="-180975" algn="l" rtl="0">
              <a:lnSpc>
                <a:spcPct val="100000"/>
              </a:lnSpc>
              <a:spcBef>
                <a:spcPts val="300"/>
              </a:spcBef>
              <a:spcAft>
                <a:spcPts val="0"/>
              </a:spcAft>
              <a:buClr>
                <a:srgbClr val="2F2823"/>
              </a:buClr>
              <a:buSzPts val="1300"/>
              <a:buFont typeface="Arial"/>
              <a:buChar char="•"/>
            </a:pPr>
            <a:r>
              <a:rPr lang="en-US" sz="1100" b="0" i="0" u="none" strike="noStrike" cap="none">
                <a:solidFill>
                  <a:srgbClr val="433C39"/>
                </a:solidFill>
                <a:latin typeface="Arial"/>
                <a:ea typeface="Arial"/>
                <a:cs typeface="Arial"/>
                <a:sym typeface="Arial"/>
              </a:rPr>
              <a:t>Identifie les zones de risques et les plans / définit les priorités / gère les mesures d’atténuation des risques ainsi que les systèmes de contrôle avec l’entreprise</a:t>
            </a:r>
            <a:endParaRPr sz="1100" b="0" i="0" u="none" strike="noStrike" cap="none">
              <a:solidFill>
                <a:srgbClr val="000000"/>
              </a:solidFill>
              <a:latin typeface="Arial"/>
              <a:ea typeface="Arial"/>
              <a:cs typeface="Arial"/>
              <a:sym typeface="Arial"/>
            </a:endParaRPr>
          </a:p>
          <a:p>
            <a:pPr marL="180975" marR="0" lvl="0" indent="-180975" algn="l" rtl="0">
              <a:lnSpc>
                <a:spcPct val="100000"/>
              </a:lnSpc>
              <a:spcBef>
                <a:spcPts val="300"/>
              </a:spcBef>
              <a:spcAft>
                <a:spcPts val="0"/>
              </a:spcAft>
              <a:buClr>
                <a:srgbClr val="2F2823"/>
              </a:buClr>
              <a:buSzPts val="1300"/>
              <a:buFont typeface="Arial"/>
              <a:buChar char="•"/>
            </a:pPr>
            <a:r>
              <a:rPr lang="en-US" sz="1100" b="0" i="0" u="none" strike="noStrike" cap="none">
                <a:solidFill>
                  <a:srgbClr val="433C39"/>
                </a:solidFill>
                <a:latin typeface="Arial"/>
                <a:ea typeface="Arial"/>
                <a:cs typeface="Arial"/>
                <a:sym typeface="Arial"/>
              </a:rPr>
              <a:t>Fournit une formation, des outils de conformité et des solutions à l’activité</a:t>
            </a:r>
            <a:endParaRPr sz="1400" b="0" i="0" u="none" strike="noStrike" cap="none">
              <a:solidFill>
                <a:srgbClr val="000000"/>
              </a:solidFill>
              <a:latin typeface="Arial"/>
              <a:ea typeface="Arial"/>
              <a:cs typeface="Arial"/>
              <a:sym typeface="Arial"/>
            </a:endParaRPr>
          </a:p>
          <a:p>
            <a:pPr marL="180975" marR="0" lvl="0" indent="-180975" algn="l" rtl="0">
              <a:lnSpc>
                <a:spcPct val="100000"/>
              </a:lnSpc>
              <a:spcBef>
                <a:spcPts val="300"/>
              </a:spcBef>
              <a:spcAft>
                <a:spcPts val="0"/>
              </a:spcAft>
              <a:buClr>
                <a:srgbClr val="2F2823"/>
              </a:buClr>
              <a:buSzPts val="1300"/>
              <a:buFont typeface="Arial"/>
              <a:buChar char="•"/>
            </a:pPr>
            <a:r>
              <a:rPr lang="en-US" sz="1100" b="0" i="0" u="none" strike="noStrike" cap="none">
                <a:solidFill>
                  <a:srgbClr val="433C39"/>
                </a:solidFill>
                <a:latin typeface="Arial"/>
                <a:ea typeface="Arial"/>
                <a:cs typeface="Arial"/>
                <a:sym typeface="Arial"/>
              </a:rPr>
              <a:t>Aligne les risques de conformité avec la direction des risques du groupe (Group Business Risk Management)</a:t>
            </a:r>
            <a:endParaRPr sz="1100" b="0" i="0" u="none" strike="noStrike" cap="none">
              <a:solidFill>
                <a:srgbClr val="000000"/>
              </a:solidFill>
              <a:latin typeface="Arial"/>
              <a:ea typeface="Arial"/>
              <a:cs typeface="Arial"/>
              <a:sym typeface="Arial"/>
            </a:endParaRPr>
          </a:p>
        </p:txBody>
      </p:sp>
      <p:sp>
        <p:nvSpPr>
          <p:cNvPr id="361" name="Shape 361"/>
          <p:cNvSpPr/>
          <p:nvPr/>
        </p:nvSpPr>
        <p:spPr>
          <a:xfrm>
            <a:off x="6490479" y="2621756"/>
            <a:ext cx="2701467" cy="295244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33C39"/>
              </a:buClr>
              <a:buSzPts val="325"/>
              <a:buFont typeface="Arial"/>
              <a:buNone/>
            </a:pPr>
            <a:r>
              <a:rPr lang="en-US" sz="1100" b="1" i="0" u="none" strike="noStrike" cap="none">
                <a:solidFill>
                  <a:srgbClr val="433C39"/>
                </a:solidFill>
                <a:latin typeface="Arial"/>
                <a:ea typeface="Arial"/>
                <a:cs typeface="Arial"/>
                <a:sym typeface="Arial"/>
              </a:rPr>
              <a:t>Les prestataires de services de vérification indépendants </a:t>
            </a:r>
            <a:r>
              <a:rPr lang="en-US" sz="1100" b="0" i="0" u="none" strike="noStrike" cap="none">
                <a:solidFill>
                  <a:srgbClr val="433C39"/>
                </a:solidFill>
                <a:latin typeface="Arial"/>
                <a:ea typeface="Arial"/>
                <a:cs typeface="Arial"/>
                <a:sym typeface="Arial"/>
              </a:rPr>
              <a:t>s’assurent que les systèmes de contrôle de conformité sont efficaces :</a:t>
            </a:r>
            <a:endParaRPr sz="1100" b="0" i="0" u="none" strike="noStrike" cap="none">
              <a:solidFill>
                <a:srgbClr val="000000"/>
              </a:solidFill>
              <a:latin typeface="Arial"/>
              <a:ea typeface="Arial"/>
              <a:cs typeface="Arial"/>
              <a:sym typeface="Arial"/>
            </a:endParaRPr>
          </a:p>
          <a:p>
            <a:pPr marL="180975" marR="0" lvl="0" indent="-180975" algn="l" rtl="0">
              <a:lnSpc>
                <a:spcPct val="100000"/>
              </a:lnSpc>
              <a:spcBef>
                <a:spcPts val="300"/>
              </a:spcBef>
              <a:spcAft>
                <a:spcPts val="0"/>
              </a:spcAft>
              <a:buClr>
                <a:srgbClr val="2F2823"/>
              </a:buClr>
              <a:buSzPts val="1300"/>
              <a:buFont typeface="Arial"/>
              <a:buChar char="•"/>
            </a:pPr>
            <a:r>
              <a:rPr lang="en-US" sz="1100" b="1" i="0" u="none" strike="noStrike" cap="none">
                <a:solidFill>
                  <a:srgbClr val="433C39"/>
                </a:solidFill>
                <a:latin typeface="Arial"/>
                <a:ea typeface="Arial"/>
                <a:cs typeface="Arial"/>
                <a:sym typeface="Arial"/>
              </a:rPr>
              <a:t>Audit interne </a:t>
            </a:r>
            <a:r>
              <a:rPr lang="en-US" sz="1100" b="0" i="0" u="none" strike="noStrike" cap="none">
                <a:solidFill>
                  <a:srgbClr val="433C39"/>
                </a:solidFill>
                <a:latin typeface="Arial"/>
                <a:ea typeface="Arial"/>
                <a:cs typeface="Arial"/>
                <a:sym typeface="Arial"/>
              </a:rPr>
              <a:t>pour appliquer une méthode systématique basée sur les risques et évaluer les contrôles de conformité et le processus de gouvernance</a:t>
            </a:r>
            <a:endParaRPr sz="1100" b="0" i="0" u="none" strike="noStrike" cap="none">
              <a:solidFill>
                <a:srgbClr val="000000"/>
              </a:solidFill>
              <a:latin typeface="Arial"/>
              <a:ea typeface="Arial"/>
              <a:cs typeface="Arial"/>
              <a:sym typeface="Arial"/>
            </a:endParaRPr>
          </a:p>
          <a:p>
            <a:pPr marL="180975" marR="0" lvl="0" indent="-180975" algn="l" rtl="0">
              <a:lnSpc>
                <a:spcPct val="100000"/>
              </a:lnSpc>
              <a:spcBef>
                <a:spcPts val="300"/>
              </a:spcBef>
              <a:spcAft>
                <a:spcPts val="0"/>
              </a:spcAft>
              <a:buClr>
                <a:srgbClr val="2F2823"/>
              </a:buClr>
              <a:buSzPts val="1300"/>
              <a:buFont typeface="Arial"/>
              <a:buChar char="•"/>
            </a:pPr>
            <a:r>
              <a:rPr lang="en-US" sz="1100" b="1" i="0" u="none" strike="noStrike" cap="none">
                <a:solidFill>
                  <a:srgbClr val="433C39"/>
                </a:solidFill>
                <a:latin typeface="Arial"/>
                <a:ea typeface="Arial"/>
                <a:cs typeface="Arial"/>
                <a:sym typeface="Arial"/>
              </a:rPr>
              <a:t>Audit externe </a:t>
            </a:r>
            <a:r>
              <a:rPr lang="en-US" sz="1100" b="0" i="0" u="none" strike="noStrike" cap="none">
                <a:solidFill>
                  <a:srgbClr val="433C39"/>
                </a:solidFill>
                <a:latin typeface="Arial"/>
                <a:ea typeface="Arial"/>
                <a:cs typeface="Arial"/>
                <a:sym typeface="Arial"/>
              </a:rPr>
              <a:t>pour se faire une opinion</a:t>
            </a:r>
            <a:r>
              <a:rPr lang="en-US" sz="1100" b="1" i="0" u="none" strike="noStrike" cap="none">
                <a:solidFill>
                  <a:srgbClr val="433C39"/>
                </a:solidFill>
                <a:latin typeface="Arial"/>
                <a:ea typeface="Arial"/>
                <a:cs typeface="Arial"/>
                <a:sym typeface="Arial"/>
              </a:rPr>
              <a:t> </a:t>
            </a:r>
            <a:r>
              <a:rPr lang="en-US" sz="1100" b="0" i="0" u="none" strike="noStrike" cap="none">
                <a:solidFill>
                  <a:srgbClr val="433C39"/>
                </a:solidFill>
                <a:latin typeface="Arial"/>
                <a:ea typeface="Arial"/>
                <a:cs typeface="Arial"/>
                <a:sym typeface="Arial"/>
              </a:rPr>
              <a:t>sur les états financiers</a:t>
            </a:r>
            <a:r>
              <a:rPr lang="en-US" sz="1100" b="1" i="0" u="none" strike="noStrike" cap="none">
                <a:solidFill>
                  <a:srgbClr val="433C39"/>
                </a:solidFill>
                <a:latin typeface="Arial"/>
                <a:ea typeface="Arial"/>
                <a:cs typeface="Arial"/>
                <a:sym typeface="Arial"/>
              </a:rPr>
              <a:t> </a:t>
            </a:r>
            <a:r>
              <a:rPr lang="en-US" sz="1100" b="0" i="0" u="none" strike="noStrike" cap="none">
                <a:solidFill>
                  <a:srgbClr val="433C39"/>
                </a:solidFill>
                <a:latin typeface="Arial"/>
                <a:ea typeface="Arial"/>
                <a:cs typeface="Arial"/>
                <a:sym typeface="Arial"/>
              </a:rPr>
              <a:t>et les systèmes de contrôle</a:t>
            </a:r>
            <a:endParaRPr sz="1100" b="0" i="0" u="none" strike="noStrike" cap="none">
              <a:solidFill>
                <a:srgbClr val="000000"/>
              </a:solidFill>
              <a:latin typeface="Arial"/>
              <a:ea typeface="Arial"/>
              <a:cs typeface="Arial"/>
              <a:sym typeface="Arial"/>
            </a:endParaRPr>
          </a:p>
        </p:txBody>
      </p:sp>
      <p:sp>
        <p:nvSpPr>
          <p:cNvPr id="362" name="Shape 362"/>
          <p:cNvSpPr/>
          <p:nvPr/>
        </p:nvSpPr>
        <p:spPr>
          <a:xfrm>
            <a:off x="704528" y="2108281"/>
            <a:ext cx="2701467" cy="513474"/>
          </a:xfrm>
          <a:prstGeom prst="rect">
            <a:avLst/>
          </a:prstGeom>
          <a:solidFill>
            <a:srgbClr val="A2A2A2"/>
          </a:solidFill>
          <a:ln w="9525" cap="flat" cmpd="sng">
            <a:solidFill>
              <a:srgbClr val="A2A2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63636"/>
              </a:buClr>
              <a:buSzPts val="450"/>
              <a:buFont typeface="Arial"/>
              <a:buNone/>
            </a:pPr>
            <a:r>
              <a:rPr lang="en-US" sz="1800" b="1" i="0" u="none" strike="noStrike" cap="none">
                <a:solidFill>
                  <a:srgbClr val="363636"/>
                </a:solidFill>
                <a:latin typeface="Arial"/>
                <a:ea typeface="Arial"/>
                <a:cs typeface="Arial"/>
                <a:sym typeface="Arial"/>
              </a:rPr>
              <a:t>1ère ligne</a:t>
            </a:r>
            <a:endParaRPr sz="1400" b="0" i="0" u="none" strike="noStrike" cap="none">
              <a:solidFill>
                <a:srgbClr val="000000"/>
              </a:solidFill>
              <a:latin typeface="Arial"/>
              <a:ea typeface="Arial"/>
              <a:cs typeface="Arial"/>
              <a:sym typeface="Arial"/>
            </a:endParaRPr>
          </a:p>
        </p:txBody>
      </p:sp>
      <p:sp>
        <p:nvSpPr>
          <p:cNvPr id="363" name="Shape 363"/>
          <p:cNvSpPr/>
          <p:nvPr/>
        </p:nvSpPr>
        <p:spPr>
          <a:xfrm>
            <a:off x="3619683" y="2108281"/>
            <a:ext cx="2701467" cy="513474"/>
          </a:xfrm>
          <a:prstGeom prst="rect">
            <a:avLst/>
          </a:prstGeom>
          <a:solidFill>
            <a:srgbClr val="A2A2A2"/>
          </a:solidFill>
          <a:ln w="9525" cap="flat" cmpd="sng">
            <a:solidFill>
              <a:srgbClr val="A2A2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63636"/>
              </a:buClr>
              <a:buSzPts val="450"/>
              <a:buFont typeface="Arial"/>
              <a:buNone/>
            </a:pPr>
            <a:r>
              <a:rPr lang="en-US" sz="1800" b="1" i="0" u="none" strike="noStrike" cap="none">
                <a:solidFill>
                  <a:srgbClr val="363636"/>
                </a:solidFill>
                <a:latin typeface="Arial"/>
                <a:ea typeface="Arial"/>
                <a:cs typeface="Arial"/>
                <a:sym typeface="Arial"/>
              </a:rPr>
              <a:t>2ème ligne</a:t>
            </a:r>
            <a:endParaRPr sz="1400" b="0" i="0" u="none" strike="noStrike" cap="none">
              <a:solidFill>
                <a:srgbClr val="000000"/>
              </a:solidFill>
              <a:latin typeface="Arial"/>
              <a:ea typeface="Arial"/>
              <a:cs typeface="Arial"/>
              <a:sym typeface="Arial"/>
            </a:endParaRPr>
          </a:p>
        </p:txBody>
      </p:sp>
      <p:sp>
        <p:nvSpPr>
          <p:cNvPr id="364" name="Shape 364"/>
          <p:cNvSpPr/>
          <p:nvPr/>
        </p:nvSpPr>
        <p:spPr>
          <a:xfrm>
            <a:off x="6490479" y="2108280"/>
            <a:ext cx="2701467" cy="513475"/>
          </a:xfrm>
          <a:prstGeom prst="rect">
            <a:avLst/>
          </a:prstGeom>
          <a:solidFill>
            <a:srgbClr val="A2A2A2"/>
          </a:solidFill>
          <a:ln w="9525" cap="flat" cmpd="sng">
            <a:solidFill>
              <a:srgbClr val="A2A2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63636"/>
              </a:buClr>
              <a:buSzPts val="450"/>
              <a:buFont typeface="Arial"/>
              <a:buNone/>
            </a:pPr>
            <a:r>
              <a:rPr lang="en-US" sz="1800" b="1" i="0" u="none" strike="noStrike" cap="none">
                <a:solidFill>
                  <a:srgbClr val="363636"/>
                </a:solidFill>
                <a:latin typeface="Arial"/>
                <a:ea typeface="Arial"/>
                <a:cs typeface="Arial"/>
                <a:sym typeface="Arial"/>
              </a:rPr>
              <a:t>3ème ligne</a:t>
            </a:r>
            <a:endParaRPr sz="1400" b="0" i="0" u="none" strike="noStrike" cap="none">
              <a:solidFill>
                <a:srgbClr val="000000"/>
              </a:solidFill>
              <a:latin typeface="Arial"/>
              <a:ea typeface="Arial"/>
              <a:cs typeface="Arial"/>
              <a:sym typeface="Arial"/>
            </a:endParaRPr>
          </a:p>
        </p:txBody>
      </p:sp>
      <p:sp>
        <p:nvSpPr>
          <p:cNvPr id="365" name="Shape 365"/>
          <p:cNvSpPr/>
          <p:nvPr/>
        </p:nvSpPr>
        <p:spPr>
          <a:xfrm>
            <a:off x="704528" y="5591146"/>
            <a:ext cx="2701467" cy="710554"/>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50"/>
              <a:buFont typeface="Arial"/>
              <a:buNone/>
            </a:pPr>
            <a:r>
              <a:rPr lang="en-US" sz="1200" b="1" i="0" u="none" strike="noStrike" cap="none">
                <a:solidFill>
                  <a:srgbClr val="FFFFFF"/>
                </a:solidFill>
                <a:latin typeface="Arial"/>
                <a:ea typeface="Arial"/>
                <a:cs typeface="Arial"/>
                <a:sym typeface="Arial"/>
              </a:rPr>
              <a:t>Entreprise</a:t>
            </a:r>
            <a:endParaRPr sz="1200" b="0" i="0" u="none" strike="noStrike" cap="none">
              <a:solidFill>
                <a:srgbClr val="000000"/>
              </a:solidFill>
              <a:latin typeface="Arial"/>
              <a:ea typeface="Arial"/>
              <a:cs typeface="Arial"/>
              <a:sym typeface="Arial"/>
            </a:endParaRPr>
          </a:p>
        </p:txBody>
      </p:sp>
      <p:sp>
        <p:nvSpPr>
          <p:cNvPr id="366" name="Shape 366"/>
          <p:cNvSpPr/>
          <p:nvPr/>
        </p:nvSpPr>
        <p:spPr>
          <a:xfrm>
            <a:off x="3621317" y="5583717"/>
            <a:ext cx="2699835" cy="717983"/>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50"/>
              <a:buFont typeface="Arial"/>
              <a:buNone/>
            </a:pPr>
            <a:r>
              <a:rPr lang="en-US" sz="1200" b="1" i="0" u="none" strike="noStrike" cap="none">
                <a:solidFill>
                  <a:srgbClr val="FFFFFF"/>
                </a:solidFill>
                <a:latin typeface="Arial"/>
                <a:ea typeface="Arial"/>
                <a:cs typeface="Arial"/>
                <a:sym typeface="Arial"/>
              </a:rPr>
              <a:t>Conformité et autres fonctions de contrôle (p. ex. juridique, contrôle interne)</a:t>
            </a:r>
            <a:endParaRPr sz="1200" b="0" i="0" u="none" strike="noStrike" cap="none">
              <a:solidFill>
                <a:srgbClr val="000000"/>
              </a:solidFill>
              <a:latin typeface="Arial"/>
              <a:ea typeface="Arial"/>
              <a:cs typeface="Arial"/>
              <a:sym typeface="Arial"/>
            </a:endParaRPr>
          </a:p>
        </p:txBody>
      </p:sp>
      <p:sp>
        <p:nvSpPr>
          <p:cNvPr id="367" name="Shape 367"/>
          <p:cNvSpPr/>
          <p:nvPr/>
        </p:nvSpPr>
        <p:spPr>
          <a:xfrm>
            <a:off x="6500003" y="5591146"/>
            <a:ext cx="2701467" cy="717983"/>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50"/>
              <a:buFont typeface="Arial"/>
              <a:buNone/>
            </a:pPr>
            <a:r>
              <a:rPr lang="en-US" sz="1200" b="1" i="0" u="none" strike="noStrike" cap="none">
                <a:solidFill>
                  <a:srgbClr val="FFFFFF"/>
                </a:solidFill>
                <a:latin typeface="Arial"/>
                <a:ea typeface="Arial"/>
                <a:cs typeface="Arial"/>
                <a:sym typeface="Arial"/>
              </a:rPr>
              <a:t>Audit interne &amp; Audit externe</a:t>
            </a:r>
            <a:endParaRPr sz="1200" b="0" i="0" u="none" strike="noStrike" cap="none">
              <a:solidFill>
                <a:srgbClr val="000000"/>
              </a:solidFill>
              <a:latin typeface="Arial"/>
              <a:ea typeface="Arial"/>
              <a:cs typeface="Arial"/>
              <a:sym typeface="Arial"/>
            </a:endParaRPr>
          </a:p>
        </p:txBody>
      </p:sp>
      <p:pic>
        <p:nvPicPr>
          <p:cNvPr id="368" name="Shape 368"/>
          <p:cNvPicPr preferRelativeResize="0"/>
          <p:nvPr/>
        </p:nvPicPr>
        <p:blipFill rotWithShape="1">
          <a:blip r:embed="rId3">
            <a:alphaModFix/>
          </a:blip>
          <a:srcRect/>
          <a:stretch/>
        </p:blipFill>
        <p:spPr>
          <a:xfrm>
            <a:off x="8514045" y="134919"/>
            <a:ext cx="870799" cy="905630"/>
          </a:xfrm>
          <a:prstGeom prst="rect">
            <a:avLst/>
          </a:prstGeom>
          <a:noFill/>
          <a:ln>
            <a:noFill/>
          </a:ln>
        </p:spPr>
      </p:pic>
      <p:sp>
        <p:nvSpPr>
          <p:cNvPr id="369" name="Shape 369"/>
          <p:cNvSpPr/>
          <p:nvPr/>
        </p:nvSpPr>
        <p:spPr>
          <a:xfrm>
            <a:off x="704528" y="1412780"/>
            <a:ext cx="8487419" cy="693601"/>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450"/>
              <a:buFont typeface="Arial"/>
              <a:buNone/>
            </a:pPr>
            <a:r>
              <a:rPr lang="en-US" sz="1800" b="1" i="0" u="none" strike="noStrike" cap="none">
                <a:solidFill>
                  <a:srgbClr val="FFFFFF"/>
                </a:solidFill>
                <a:latin typeface="Arial"/>
                <a:ea typeface="Arial"/>
                <a:cs typeface="Arial"/>
                <a:sym typeface="Arial"/>
              </a:rPr>
              <a:t>Rôle de la fonction conformité dans </a:t>
            </a:r>
            <a:br>
              <a:rPr lang="en-US" sz="1800" b="1" i="0" u="none" strike="noStrike" cap="none">
                <a:solidFill>
                  <a:srgbClr val="FFFFFF"/>
                </a:solidFill>
                <a:latin typeface="Arial"/>
                <a:ea typeface="Arial"/>
                <a:cs typeface="Arial"/>
                <a:sym typeface="Arial"/>
              </a:rPr>
            </a:br>
            <a:r>
              <a:rPr lang="en-US" sz="1800" b="1" i="0" u="none" strike="noStrike" cap="none">
                <a:solidFill>
                  <a:srgbClr val="FFFFFF"/>
                </a:solidFill>
                <a:latin typeface="Arial"/>
                <a:ea typeface="Arial"/>
                <a:cs typeface="Arial"/>
                <a:sym typeface="Arial"/>
              </a:rPr>
              <a:t>le modèle des trois lignes de défense</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70" name="Shape 370"/>
          <p:cNvSpPr txBox="1">
            <a:spLocks noGrp="1"/>
          </p:cNvSpPr>
          <p:nvPr>
            <p:ph type="sldNum" idx="12"/>
          </p:nvPr>
        </p:nvSpPr>
        <p:spPr>
          <a:xfrm>
            <a:off x="8949445" y="6417464"/>
            <a:ext cx="432047" cy="165599"/>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dk1"/>
              </a:buClr>
              <a:buSzPts val="200"/>
              <a:buFont typeface="Arial"/>
              <a:buNone/>
            </a:pPr>
            <a:fld id="{00000000-1234-1234-1234-123412341234}" type="slidenum">
              <a:rPr lang="en-US" sz="8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200"/>
                <a:buFont typeface="Arial"/>
                <a:buNone/>
              </a:pPr>
              <a:t>15</a:t>
            </a:fld>
            <a:endParaRPr sz="800" b="0" i="0" u="none" strike="noStrike" cap="none">
              <a:solidFill>
                <a:schemeClr val="dk1"/>
              </a:solidFill>
              <a:latin typeface="Arial"/>
              <a:ea typeface="Arial"/>
              <a:cs typeface="Arial"/>
              <a:sym typeface="Arial"/>
            </a:endParaRPr>
          </a:p>
        </p:txBody>
      </p:sp>
    </p:spTree>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523877" y="188641"/>
            <a:ext cx="8858249" cy="851907"/>
          </a:xfrm>
          <a:prstGeom prst="rect">
            <a:avLst/>
          </a:prstGeom>
          <a:noFill/>
          <a:ln>
            <a:noFill/>
          </a:ln>
        </p:spPr>
        <p:txBody>
          <a:bodyPr spcFirstLastPara="1" wrap="square" lIns="0" tIns="0" rIns="0" bIns="0" anchor="b" anchorCtr="0">
            <a:noAutofit/>
          </a:bodyPr>
          <a:lstStyle/>
          <a:p>
            <a:pPr marL="0" marR="0" lvl="0" indent="0" algn="l" rtl="0">
              <a:lnSpc>
                <a:spcPct val="95000"/>
              </a:lnSpc>
              <a:spcBef>
                <a:spcPts val="0"/>
              </a:spcBef>
              <a:spcAft>
                <a:spcPts val="0"/>
              </a:spcAft>
              <a:buClr>
                <a:schemeClr val="dk1"/>
              </a:buClr>
              <a:buSzPts val="600"/>
              <a:buFont typeface="Arial"/>
              <a:buNone/>
            </a:pPr>
            <a:r>
              <a:rPr lang="en-US" sz="2400" b="1" i="0" u="none" strike="noStrike" cap="none" dirty="0">
                <a:solidFill>
                  <a:schemeClr val="dk1"/>
                </a:solidFill>
                <a:latin typeface="Arial"/>
                <a:ea typeface="Arial"/>
                <a:cs typeface="Arial"/>
                <a:sym typeface="Arial"/>
              </a:rPr>
              <a:t>Principe de la </a:t>
            </a:r>
            <a:r>
              <a:rPr lang="en-US" sz="2400" b="1" i="0" u="none" strike="noStrike" cap="none" dirty="0" err="1">
                <a:solidFill>
                  <a:schemeClr val="dk1"/>
                </a:solidFill>
                <a:latin typeface="Arial"/>
                <a:ea typeface="Arial"/>
                <a:cs typeface="Arial"/>
                <a:sym typeface="Arial"/>
              </a:rPr>
              <a:t>conformité</a:t>
            </a:r>
            <a:r>
              <a:rPr lang="en-US" sz="2400" b="1" i="0" u="none" strike="noStrike" cap="none" dirty="0">
                <a:solidFill>
                  <a:schemeClr val="dk1"/>
                </a:solidFill>
                <a:latin typeface="Arial"/>
                <a:ea typeface="Arial"/>
                <a:cs typeface="Arial"/>
                <a:sym typeface="Arial"/>
              </a:rPr>
              <a:t> </a:t>
            </a:r>
            <a:r>
              <a:rPr lang="en-US" sz="2400" b="1" i="0" u="none" strike="noStrike" cap="none" dirty="0" err="1">
                <a:solidFill>
                  <a:schemeClr val="dk1"/>
                </a:solidFill>
                <a:latin typeface="Arial"/>
                <a:ea typeface="Arial"/>
                <a:cs typeface="Arial"/>
                <a:sym typeface="Arial"/>
              </a:rPr>
              <a:t>partagée</a:t>
            </a:r>
            <a:r>
              <a:rPr lang="en-US" sz="2400" b="1" i="0" u="none" strike="noStrike" cap="none" dirty="0">
                <a:solidFill>
                  <a:schemeClr val="dk1"/>
                </a:solidFill>
                <a:latin typeface="Arial"/>
                <a:ea typeface="Arial"/>
                <a:cs typeface="Arial"/>
                <a:sym typeface="Arial"/>
              </a:rPr>
              <a:t> </a:t>
            </a:r>
            <a:r>
              <a:rPr lang="en-US" sz="2400" b="0" i="0" u="none" strike="noStrike" cap="none" dirty="0">
                <a:solidFill>
                  <a:schemeClr val="dk1"/>
                </a:solidFill>
                <a:latin typeface="Arial"/>
                <a:ea typeface="Arial"/>
                <a:cs typeface="Arial"/>
                <a:sym typeface="Arial"/>
              </a:rPr>
              <a:t/>
            </a:r>
            <a:br>
              <a:rPr lang="en-US" sz="2400" b="0" i="0" u="none" strike="noStrike" cap="none" dirty="0">
                <a:solidFill>
                  <a:schemeClr val="dk1"/>
                </a:solidFill>
                <a:latin typeface="Arial"/>
                <a:ea typeface="Arial"/>
                <a:cs typeface="Arial"/>
                <a:sym typeface="Arial"/>
              </a:rPr>
            </a:br>
            <a:r>
              <a:rPr lang="en-US" sz="2000" b="0" i="0" u="none" strike="noStrike" cap="none" dirty="0">
                <a:solidFill>
                  <a:schemeClr val="dk1"/>
                </a:solidFill>
                <a:latin typeface="Arial"/>
                <a:ea typeface="Arial"/>
                <a:cs typeface="Arial"/>
                <a:sym typeface="Arial"/>
              </a:rPr>
              <a:t>(Attribution entre les </a:t>
            </a:r>
            <a:r>
              <a:rPr lang="en-US" sz="2000" b="0" i="0" u="none" strike="noStrike" cap="none" dirty="0" err="1">
                <a:solidFill>
                  <a:schemeClr val="dk1"/>
                </a:solidFill>
                <a:latin typeface="Arial"/>
                <a:ea typeface="Arial"/>
                <a:cs typeface="Arial"/>
                <a:sym typeface="Arial"/>
              </a:rPr>
              <a:t>fonctions</a:t>
            </a:r>
            <a:r>
              <a:rPr lang="en-US" sz="2000" b="0" i="0" u="none" strike="noStrike" cap="none" dirty="0">
                <a:solidFill>
                  <a:schemeClr val="dk1"/>
                </a:solidFill>
                <a:latin typeface="Arial"/>
                <a:ea typeface="Arial"/>
                <a:cs typeface="Arial"/>
                <a:sym typeface="Arial"/>
              </a:rPr>
              <a:t> par </a:t>
            </a:r>
            <a:r>
              <a:rPr lang="en-US" sz="2000" b="0" i="0" u="none" strike="noStrike" cap="none" dirty="0" err="1">
                <a:solidFill>
                  <a:schemeClr val="dk1"/>
                </a:solidFill>
                <a:latin typeface="Arial"/>
                <a:ea typeface="Arial"/>
                <a:cs typeface="Arial"/>
                <a:sym typeface="Arial"/>
              </a:rPr>
              <a:t>thématique</a:t>
            </a:r>
            <a:r>
              <a:rPr lang="en-US" sz="2000" b="0" i="0" u="none" strike="noStrike" cap="none" dirty="0">
                <a:solidFill>
                  <a:schemeClr val="dk1"/>
                </a:solidFill>
                <a:latin typeface="Arial"/>
                <a:ea typeface="Arial"/>
                <a:cs typeface="Arial"/>
                <a:sym typeface="Arial"/>
              </a:rPr>
              <a:t>)</a:t>
            </a:r>
            <a:endParaRPr sz="2400" b="1" i="0" u="none" strike="noStrike" cap="none" dirty="0">
              <a:solidFill>
                <a:schemeClr val="dk1"/>
              </a:solidFill>
              <a:latin typeface="Arial"/>
              <a:ea typeface="Arial"/>
              <a:cs typeface="Arial"/>
              <a:sym typeface="Arial"/>
            </a:endParaRPr>
          </a:p>
        </p:txBody>
      </p:sp>
      <p:graphicFrame>
        <p:nvGraphicFramePr>
          <p:cNvPr id="345" name="Shape 345"/>
          <p:cNvGraphicFramePr/>
          <p:nvPr>
            <p:extLst>
              <p:ext uri="{D42A27DB-BD31-4B8C-83A1-F6EECF244321}">
                <p14:modId xmlns:p14="http://schemas.microsoft.com/office/powerpoint/2010/main" xmlns="" val="3291329181"/>
              </p:ext>
            </p:extLst>
          </p:nvPr>
        </p:nvGraphicFramePr>
        <p:xfrm>
          <a:off x="560515" y="2435900"/>
          <a:ext cx="8568950" cy="3621400"/>
        </p:xfrm>
        <a:graphic>
          <a:graphicData uri="http://schemas.openxmlformats.org/drawingml/2006/table">
            <a:tbl>
              <a:tblPr firstRow="1" bandRow="1">
                <a:noFill/>
                <a:tableStyleId>{EAF936AD-38D3-4711-97A2-A0BAF4233AF3}</a:tableStyleId>
              </a:tblPr>
              <a:tblGrid>
                <a:gridCol w="2133200"/>
                <a:gridCol w="2133200"/>
                <a:gridCol w="2133200"/>
                <a:gridCol w="2169350"/>
              </a:tblGrid>
              <a:tr h="1113375">
                <a:tc>
                  <a:txBody>
                    <a:bodyPr/>
                    <a:lstStyle/>
                    <a:p>
                      <a:pPr marL="0" marR="0" lvl="0" indent="0" algn="ctr" rtl="0">
                        <a:lnSpc>
                          <a:spcPct val="100000"/>
                        </a:lnSpc>
                        <a:spcBef>
                          <a:spcPts val="0"/>
                        </a:spcBef>
                        <a:spcAft>
                          <a:spcPts val="0"/>
                        </a:spcAft>
                        <a:buClr>
                          <a:schemeClr val="lt1"/>
                        </a:buClr>
                        <a:buSzPts val="325"/>
                        <a:buFont typeface="Arial"/>
                        <a:buNone/>
                      </a:pPr>
                      <a:r>
                        <a:rPr lang="en-US" sz="1300" b="1" u="none" strike="noStrike" cap="none" dirty="0">
                          <a:solidFill>
                            <a:schemeClr val="lt1"/>
                          </a:solidFill>
                        </a:rPr>
                        <a:t>Lieu de travail</a:t>
                      </a:r>
                      <a:endParaRPr sz="1400" u="none" strike="noStrike" cap="none" dirty="0"/>
                    </a:p>
                    <a:p>
                      <a:pPr marL="0" marR="0" lvl="0" indent="0" algn="ctr" rtl="0">
                        <a:lnSpc>
                          <a:spcPct val="100000"/>
                        </a:lnSpc>
                        <a:spcBef>
                          <a:spcPts val="0"/>
                        </a:spcBef>
                        <a:spcAft>
                          <a:spcPts val="0"/>
                        </a:spcAft>
                        <a:buClr>
                          <a:schemeClr val="dk1"/>
                        </a:buClr>
                        <a:buSzPts val="250"/>
                        <a:buFont typeface="Arial"/>
                        <a:buNone/>
                      </a:pPr>
                      <a:endParaRPr sz="1000" b="1" u="none" strike="noStrike" cap="none" dirty="0">
                        <a:solidFill>
                          <a:schemeClr val="lt1"/>
                        </a:solidFill>
                      </a:endParaRPr>
                    </a:p>
                    <a:p>
                      <a:pPr marL="0" marR="0" lvl="0" indent="0" algn="ctr" rtl="0">
                        <a:lnSpc>
                          <a:spcPct val="100000"/>
                        </a:lnSpc>
                        <a:spcBef>
                          <a:spcPts val="0"/>
                        </a:spcBef>
                        <a:spcAft>
                          <a:spcPts val="0"/>
                        </a:spcAft>
                        <a:buClr>
                          <a:schemeClr val="dk1"/>
                        </a:buClr>
                        <a:buSzPts val="250"/>
                        <a:buFont typeface="Arial"/>
                        <a:buNone/>
                      </a:pPr>
                      <a:endParaRPr sz="1000" b="1" u="none" strike="noStrike" cap="none" dirty="0">
                        <a:solidFill>
                          <a:schemeClr val="lt1"/>
                        </a:solidFill>
                      </a:endParaRPr>
                    </a:p>
                    <a:p>
                      <a:pPr marL="0" marR="0" lvl="0" indent="0" algn="ctr" rtl="0">
                        <a:lnSpc>
                          <a:spcPct val="100000"/>
                        </a:lnSpc>
                        <a:spcBef>
                          <a:spcPts val="0"/>
                        </a:spcBef>
                        <a:spcAft>
                          <a:spcPts val="0"/>
                        </a:spcAft>
                        <a:buClr>
                          <a:schemeClr val="dk1"/>
                        </a:buClr>
                        <a:buSzPts val="250"/>
                        <a:buFont typeface="Arial"/>
                        <a:buNone/>
                      </a:pPr>
                      <a:endParaRPr sz="1000" b="1" u="none" strike="noStrike" cap="none" dirty="0">
                        <a:solidFill>
                          <a:schemeClr val="lt1"/>
                        </a:solidFill>
                      </a:endParaRPr>
                    </a:p>
                    <a:p>
                      <a:pPr marL="0" marR="0" lvl="0" indent="0" algn="ctr" rtl="0">
                        <a:lnSpc>
                          <a:spcPct val="100000"/>
                        </a:lnSpc>
                        <a:spcBef>
                          <a:spcPts val="0"/>
                        </a:spcBef>
                        <a:spcAft>
                          <a:spcPts val="0"/>
                        </a:spcAft>
                        <a:buClr>
                          <a:schemeClr val="dk1"/>
                        </a:buClr>
                        <a:buSzPts val="250"/>
                        <a:buFont typeface="Arial"/>
                        <a:buNone/>
                      </a:pPr>
                      <a:endParaRPr sz="1000" b="1" u="none" strike="noStrike" cap="none" dirty="0">
                        <a:solidFill>
                          <a:schemeClr val="lt1"/>
                        </a:solidFill>
                      </a:endParaRPr>
                    </a:p>
                  </a:txBody>
                  <a:tcPr marL="91450" marR="91450" marT="45725" marB="45725">
                    <a:solidFill>
                      <a:srgbClr val="655A56"/>
                    </a:solidFill>
                  </a:tcPr>
                </a:tc>
                <a:tc>
                  <a:txBody>
                    <a:bodyPr/>
                    <a:lstStyle/>
                    <a:p>
                      <a:pPr marL="0" marR="0" lvl="0" indent="0" algn="ctr" rtl="0">
                        <a:lnSpc>
                          <a:spcPct val="100000"/>
                        </a:lnSpc>
                        <a:spcBef>
                          <a:spcPts val="0"/>
                        </a:spcBef>
                        <a:spcAft>
                          <a:spcPts val="0"/>
                        </a:spcAft>
                        <a:buClr>
                          <a:srgbClr val="000000"/>
                        </a:buClr>
                        <a:buSzPts val="250"/>
                        <a:buFont typeface="Arial"/>
                        <a:buNone/>
                      </a:pPr>
                      <a:r>
                        <a:rPr lang="en-US" sz="1000" b="1" u="none" strike="noStrike" cap="none">
                          <a:solidFill>
                            <a:schemeClr val="lt1"/>
                          </a:solidFill>
                        </a:rPr>
                        <a:t>Actifs de la société</a:t>
                      </a:r>
                      <a:endParaRPr sz="1000" b="1" u="none" strike="noStrike" cap="none">
                        <a:solidFill>
                          <a:schemeClr val="lt1"/>
                        </a:solidFill>
                      </a:endParaRPr>
                    </a:p>
                  </a:txBody>
                  <a:tcPr marL="91450" marR="91450" marT="45725" marB="45725">
                    <a:solidFill>
                      <a:srgbClr val="655A56"/>
                    </a:solidFill>
                  </a:tcPr>
                </a:tc>
                <a:tc>
                  <a:txBody>
                    <a:bodyPr/>
                    <a:lstStyle/>
                    <a:p>
                      <a:pPr marL="0" marR="0" lvl="0" indent="0" algn="ctr" rtl="0">
                        <a:lnSpc>
                          <a:spcPct val="100000"/>
                        </a:lnSpc>
                        <a:spcBef>
                          <a:spcPts val="0"/>
                        </a:spcBef>
                        <a:spcAft>
                          <a:spcPts val="0"/>
                        </a:spcAft>
                        <a:buClr>
                          <a:schemeClr val="lt1"/>
                        </a:buClr>
                        <a:buSzPts val="288"/>
                        <a:buFont typeface="Arial"/>
                        <a:buNone/>
                      </a:pPr>
                      <a:r>
                        <a:rPr lang="en-US" sz="1150" b="1" u="none" strike="noStrike" cap="none">
                          <a:solidFill>
                            <a:schemeClr val="lt1"/>
                          </a:solidFill>
                        </a:rPr>
                        <a:t>Pratiques commerciales/ </a:t>
                      </a:r>
                      <a:endParaRPr sz="1400" u="none" strike="noStrike" cap="none"/>
                    </a:p>
                    <a:p>
                      <a:pPr marL="0" marR="0" lvl="0" indent="0" algn="ctr" rtl="0">
                        <a:lnSpc>
                          <a:spcPct val="100000"/>
                        </a:lnSpc>
                        <a:spcBef>
                          <a:spcPts val="0"/>
                        </a:spcBef>
                        <a:spcAft>
                          <a:spcPts val="0"/>
                        </a:spcAft>
                        <a:buClr>
                          <a:schemeClr val="lt1"/>
                        </a:buClr>
                        <a:buSzPts val="288"/>
                        <a:buFont typeface="Arial"/>
                        <a:buNone/>
                      </a:pPr>
                      <a:r>
                        <a:rPr lang="en-US" sz="1150" b="1" u="none" strike="noStrike" cap="none">
                          <a:solidFill>
                            <a:schemeClr val="lt1"/>
                          </a:solidFill>
                        </a:rPr>
                        <a:t>Risques juridiques</a:t>
                      </a:r>
                      <a:endParaRPr sz="1150" b="1" u="none" strike="noStrike" cap="none">
                        <a:solidFill>
                          <a:schemeClr val="lt1"/>
                        </a:solidFill>
                      </a:endParaRPr>
                    </a:p>
                  </a:txBody>
                  <a:tcPr marL="91450" marR="91450" marT="45725" marB="45725">
                    <a:solidFill>
                      <a:srgbClr val="655A56"/>
                    </a:solidFill>
                  </a:tcPr>
                </a:tc>
                <a:tc>
                  <a:txBody>
                    <a:bodyPr/>
                    <a:lstStyle/>
                    <a:p>
                      <a:pPr marL="0" marR="0" lvl="0" indent="0" algn="ctr" rtl="0">
                        <a:lnSpc>
                          <a:spcPct val="100000"/>
                        </a:lnSpc>
                        <a:spcBef>
                          <a:spcPts val="0"/>
                        </a:spcBef>
                        <a:spcAft>
                          <a:spcPts val="0"/>
                        </a:spcAft>
                        <a:buClr>
                          <a:schemeClr val="lt1"/>
                        </a:buClr>
                        <a:buSzPts val="325"/>
                        <a:buFont typeface="Arial"/>
                        <a:buNone/>
                      </a:pPr>
                      <a:r>
                        <a:rPr lang="en-US" sz="1300" b="1" u="none" strike="noStrike" cap="none">
                          <a:solidFill>
                            <a:schemeClr val="lt1"/>
                          </a:solidFill>
                        </a:rPr>
                        <a:t>Communautés</a:t>
                      </a:r>
                      <a:endParaRPr sz="1400" u="none" strike="noStrike" cap="none"/>
                    </a:p>
                  </a:txBody>
                  <a:tcPr marL="91450" marR="91450" marT="45725" marB="45725">
                    <a:solidFill>
                      <a:srgbClr val="655A56"/>
                    </a:solidFill>
                  </a:tcPr>
                </a:tc>
              </a:tr>
              <a:tr h="346925">
                <a:tc>
                  <a:txBody>
                    <a:bodyPr/>
                    <a:lstStyle/>
                    <a:p>
                      <a:pPr marL="0" marR="0" lvl="0" indent="0" algn="ctr" rtl="0">
                        <a:lnSpc>
                          <a:spcPct val="100000"/>
                        </a:lnSpc>
                        <a:spcBef>
                          <a:spcPts val="0"/>
                        </a:spcBef>
                        <a:spcAft>
                          <a:spcPts val="0"/>
                        </a:spcAft>
                        <a:buClr>
                          <a:schemeClr val="dk1"/>
                        </a:buClr>
                        <a:buSzPts val="275"/>
                        <a:buFont typeface="Arial"/>
                        <a:buNone/>
                      </a:pPr>
                      <a:r>
                        <a:rPr lang="en-US" sz="1100" u="none" strike="noStrike" cap="none" dirty="0">
                          <a:solidFill>
                            <a:schemeClr val="dk1"/>
                          </a:solidFill>
                        </a:rPr>
                        <a:t>Santé &amp; </a:t>
                      </a:r>
                      <a:r>
                        <a:rPr lang="en-US" sz="1100" u="none" strike="noStrike" cap="none" dirty="0" err="1">
                          <a:solidFill>
                            <a:schemeClr val="dk1"/>
                          </a:solidFill>
                        </a:rPr>
                        <a:t>Sécurité</a:t>
                      </a:r>
                      <a:endParaRPr sz="1400" u="none" strike="noStrike" cap="none" dirty="0"/>
                    </a:p>
                  </a:txBody>
                  <a:tcPr marL="91450" marR="91450" marT="45725" marB="45725" anchor="ctr">
                    <a:solidFill>
                      <a:srgbClr val="CFC8C6"/>
                    </a:solidFill>
                  </a:tcPr>
                </a:tc>
                <a:tc>
                  <a:txBody>
                    <a:bodyPr/>
                    <a:lstStyle/>
                    <a:p>
                      <a:pPr marL="0" marR="0" lvl="0" indent="0" algn="ctr" rtl="0">
                        <a:lnSpc>
                          <a:spcPct val="100000"/>
                        </a:lnSpc>
                        <a:spcBef>
                          <a:spcPts val="0"/>
                        </a:spcBef>
                        <a:spcAft>
                          <a:spcPts val="0"/>
                        </a:spcAft>
                        <a:buClr>
                          <a:schemeClr val="dk1"/>
                        </a:buClr>
                        <a:buSzPts val="275"/>
                        <a:buFont typeface="Arial"/>
                        <a:buNone/>
                      </a:pPr>
                      <a:r>
                        <a:rPr lang="en-US" sz="1100" u="none" strike="noStrike" cap="none">
                          <a:solidFill>
                            <a:schemeClr val="dk1"/>
                          </a:solidFill>
                        </a:rPr>
                        <a:t>Conflits d’intérêts</a:t>
                      </a:r>
                      <a:endParaRPr sz="1400" u="none" strike="noStrike" cap="none"/>
                    </a:p>
                  </a:txBody>
                  <a:tcPr marL="91450" marR="91450" marT="45725" marB="45725" anchor="ctr">
                    <a:solidFill>
                      <a:srgbClr val="CFC8C6"/>
                    </a:solidFill>
                  </a:tcPr>
                </a:tc>
                <a:tc>
                  <a:txBody>
                    <a:bodyPr/>
                    <a:lstStyle/>
                    <a:p>
                      <a:pPr marL="0" marR="0" lvl="0" indent="0" algn="ctr" rtl="0">
                        <a:lnSpc>
                          <a:spcPct val="100000"/>
                        </a:lnSpc>
                        <a:spcBef>
                          <a:spcPts val="0"/>
                        </a:spcBef>
                        <a:spcAft>
                          <a:spcPts val="0"/>
                        </a:spcAft>
                        <a:buClr>
                          <a:schemeClr val="dk1"/>
                        </a:buClr>
                        <a:buSzPts val="275"/>
                        <a:buFont typeface="Arial"/>
                        <a:buNone/>
                      </a:pPr>
                      <a:r>
                        <a:rPr lang="en-US" sz="1100" u="none" strike="noStrike" cap="none" dirty="0">
                          <a:solidFill>
                            <a:schemeClr val="dk1"/>
                          </a:solidFill>
                        </a:rPr>
                        <a:t>Corruption </a:t>
                      </a:r>
                      <a:r>
                        <a:rPr lang="en-US" sz="1100" u="none" strike="noStrike" cap="none" dirty="0" smtClean="0">
                          <a:solidFill>
                            <a:schemeClr val="dk1"/>
                          </a:solidFill>
                        </a:rPr>
                        <a:t>active</a:t>
                      </a:r>
                      <a:endParaRPr sz="1400" u="none" strike="noStrike" cap="none" dirty="0"/>
                    </a:p>
                  </a:txBody>
                  <a:tcPr marL="91450" marR="91450" marT="45725" marB="45725" anchor="ctr">
                    <a:solidFill>
                      <a:srgbClr val="CFC8C6"/>
                    </a:solidFill>
                  </a:tcPr>
                </a:tc>
                <a:tc>
                  <a:txBody>
                    <a:bodyPr/>
                    <a:lstStyle/>
                    <a:p>
                      <a:pPr marL="0" marR="0" lvl="0" indent="0" algn="ctr" rtl="0">
                        <a:lnSpc>
                          <a:spcPct val="100000"/>
                        </a:lnSpc>
                        <a:spcBef>
                          <a:spcPts val="0"/>
                        </a:spcBef>
                        <a:spcAft>
                          <a:spcPts val="0"/>
                        </a:spcAft>
                        <a:buClr>
                          <a:schemeClr val="dk1"/>
                        </a:buClr>
                        <a:buSzPts val="275"/>
                        <a:buFont typeface="Arial"/>
                        <a:buNone/>
                      </a:pPr>
                      <a:r>
                        <a:rPr lang="en-US" sz="1100" u="none" strike="noStrike" cap="none">
                          <a:solidFill>
                            <a:schemeClr val="dk1"/>
                          </a:solidFill>
                          <a:latin typeface="Arial"/>
                          <a:ea typeface="Arial"/>
                          <a:cs typeface="Arial"/>
                          <a:sym typeface="Arial"/>
                        </a:rPr>
                        <a:t>Droits de l’homme</a:t>
                      </a:r>
                      <a:endParaRPr sz="1400" u="none" strike="noStrike" cap="none"/>
                    </a:p>
                  </a:txBody>
                  <a:tcPr marL="91450" marR="91450" marT="45725" marB="45725" anchor="ctr">
                    <a:solidFill>
                      <a:srgbClr val="CFC8C6"/>
                    </a:solidFill>
                  </a:tcPr>
                </a:tc>
              </a:tr>
              <a:tr h="375750">
                <a:tc>
                  <a:txBody>
                    <a:bodyPr/>
                    <a:lstStyle/>
                    <a:p>
                      <a:pPr marL="0" marR="0" lvl="0" indent="0" algn="ctr" rtl="0">
                        <a:lnSpc>
                          <a:spcPct val="100000"/>
                        </a:lnSpc>
                        <a:spcBef>
                          <a:spcPts val="0"/>
                        </a:spcBef>
                        <a:spcAft>
                          <a:spcPts val="0"/>
                        </a:spcAft>
                        <a:buClr>
                          <a:schemeClr val="dk1"/>
                        </a:buClr>
                        <a:buSzPts val="275"/>
                        <a:buFont typeface="Arial"/>
                        <a:buNone/>
                      </a:pPr>
                      <a:r>
                        <a:rPr lang="en-US" sz="1100" u="none" strike="noStrike" cap="none" dirty="0" err="1">
                          <a:solidFill>
                            <a:schemeClr val="dk1"/>
                          </a:solidFill>
                        </a:rPr>
                        <a:t>Diversité</a:t>
                      </a:r>
                      <a:endParaRPr sz="1400" u="none" strike="noStrike" cap="none" dirty="0"/>
                    </a:p>
                  </a:txBody>
                  <a:tcPr marL="91450" marR="91450" marT="45725" marB="45725" anchor="ctr">
                    <a:solidFill>
                      <a:srgbClr val="CFC8C6"/>
                    </a:solidFill>
                  </a:tcPr>
                </a:tc>
                <a:tc>
                  <a:txBody>
                    <a:bodyPr/>
                    <a:lstStyle/>
                    <a:p>
                      <a:pPr marL="0" marR="0" lvl="0" indent="0" algn="ctr" rtl="0">
                        <a:lnSpc>
                          <a:spcPct val="100000"/>
                        </a:lnSpc>
                        <a:spcBef>
                          <a:spcPts val="0"/>
                        </a:spcBef>
                        <a:spcAft>
                          <a:spcPts val="0"/>
                        </a:spcAft>
                        <a:buClr>
                          <a:schemeClr val="dk1"/>
                        </a:buClr>
                        <a:buSzPts val="275"/>
                        <a:buFont typeface="Arial"/>
                        <a:buNone/>
                      </a:pPr>
                      <a:r>
                        <a:rPr lang="en-US" sz="1100" u="none" strike="noStrike" cap="none" dirty="0">
                          <a:solidFill>
                            <a:schemeClr val="dk1"/>
                          </a:solidFill>
                        </a:rPr>
                        <a:t>Corruption passive </a:t>
                      </a:r>
                      <a:endParaRPr sz="1400" u="none" strike="noStrike" cap="none" dirty="0"/>
                    </a:p>
                  </a:txBody>
                  <a:tcPr marL="91450" marR="91450" marT="45725" marB="45725" anchor="ctr">
                    <a:solidFill>
                      <a:srgbClr val="CFC8C6"/>
                    </a:solidFill>
                  </a:tcPr>
                </a:tc>
                <a:tc>
                  <a:txBody>
                    <a:bodyPr/>
                    <a:lstStyle/>
                    <a:p>
                      <a:pPr marL="0" marR="0" lvl="0" indent="0" algn="ctr" rtl="0">
                        <a:lnSpc>
                          <a:spcPct val="100000"/>
                        </a:lnSpc>
                        <a:spcBef>
                          <a:spcPts val="0"/>
                        </a:spcBef>
                        <a:spcAft>
                          <a:spcPts val="0"/>
                        </a:spcAft>
                        <a:buClr>
                          <a:schemeClr val="dk1"/>
                        </a:buClr>
                        <a:buSzPts val="275"/>
                        <a:buFont typeface="Arial"/>
                        <a:buNone/>
                      </a:pPr>
                      <a:r>
                        <a:rPr lang="en-US" sz="1100" u="none" strike="noStrike" cap="none">
                          <a:solidFill>
                            <a:schemeClr val="dk1"/>
                          </a:solidFill>
                        </a:rPr>
                        <a:t>Sanctions</a:t>
                      </a:r>
                      <a:endParaRPr sz="1400" u="none" strike="noStrike" cap="none"/>
                    </a:p>
                  </a:txBody>
                  <a:tcPr marL="91450" marR="91450" marT="45725" marB="45725" anchor="ctr">
                    <a:solidFill>
                      <a:srgbClr val="CFC8C6"/>
                    </a:solidFill>
                  </a:tcPr>
                </a:tc>
                <a:tc>
                  <a:txBody>
                    <a:bodyPr/>
                    <a:lstStyle/>
                    <a:p>
                      <a:pPr marL="0" marR="0" lvl="0" indent="0" algn="ctr" rtl="0">
                        <a:lnSpc>
                          <a:spcPct val="100000"/>
                        </a:lnSpc>
                        <a:spcBef>
                          <a:spcPts val="0"/>
                        </a:spcBef>
                        <a:spcAft>
                          <a:spcPts val="0"/>
                        </a:spcAft>
                        <a:buClr>
                          <a:schemeClr val="dk1"/>
                        </a:buClr>
                        <a:buSzPts val="275"/>
                        <a:buFont typeface="Arial"/>
                        <a:buNone/>
                      </a:pPr>
                      <a:r>
                        <a:rPr lang="en-US" sz="1100" u="none" strike="noStrike" cap="none">
                          <a:solidFill>
                            <a:schemeClr val="dk1"/>
                          </a:solidFill>
                          <a:latin typeface="Arial"/>
                          <a:ea typeface="Arial"/>
                          <a:cs typeface="Arial"/>
                          <a:sym typeface="Arial"/>
                        </a:rPr>
                        <a:t>Questions environnementales</a:t>
                      </a:r>
                      <a:endParaRPr sz="1400" u="none" strike="noStrike" cap="none"/>
                    </a:p>
                  </a:txBody>
                  <a:tcPr marL="91450" marR="91450" marT="45725" marB="45725" anchor="ctr">
                    <a:solidFill>
                      <a:srgbClr val="CFC8C6"/>
                    </a:solidFill>
                  </a:tcPr>
                </a:tc>
              </a:tr>
              <a:tr h="375750">
                <a:tc>
                  <a:txBody>
                    <a:bodyPr/>
                    <a:lstStyle/>
                    <a:p>
                      <a:pPr marL="0" marR="0" lvl="0" indent="0" algn="ctr" rtl="0">
                        <a:lnSpc>
                          <a:spcPct val="100000"/>
                        </a:lnSpc>
                        <a:spcBef>
                          <a:spcPts val="0"/>
                        </a:spcBef>
                        <a:spcAft>
                          <a:spcPts val="0"/>
                        </a:spcAft>
                        <a:buClr>
                          <a:schemeClr val="dk1"/>
                        </a:buClr>
                        <a:buSzPts val="275"/>
                        <a:buFont typeface="Arial"/>
                        <a:buNone/>
                      </a:pPr>
                      <a:r>
                        <a:rPr lang="en-US" sz="1100" u="none" strike="noStrike" cap="none">
                          <a:solidFill>
                            <a:schemeClr val="dk1"/>
                          </a:solidFill>
                        </a:rPr>
                        <a:t>Équité</a:t>
                      </a:r>
                      <a:endParaRPr sz="1400" u="none" strike="noStrike" cap="none"/>
                    </a:p>
                  </a:txBody>
                  <a:tcPr marL="91450" marR="91450" marT="45725" marB="45725" anchor="ctr">
                    <a:solidFill>
                      <a:srgbClr val="CFC8C6"/>
                    </a:solidFill>
                  </a:tcPr>
                </a:tc>
                <a:tc>
                  <a:txBody>
                    <a:bodyPr/>
                    <a:lstStyle/>
                    <a:p>
                      <a:pPr marL="0" marR="0" lvl="0" indent="0" algn="ctr" rtl="0">
                        <a:lnSpc>
                          <a:spcPct val="100000"/>
                        </a:lnSpc>
                        <a:spcBef>
                          <a:spcPts val="0"/>
                        </a:spcBef>
                        <a:spcAft>
                          <a:spcPts val="0"/>
                        </a:spcAft>
                        <a:buClr>
                          <a:schemeClr val="dk1"/>
                        </a:buClr>
                        <a:buSzPts val="275"/>
                        <a:buFont typeface="Arial"/>
                        <a:buNone/>
                      </a:pPr>
                      <a:r>
                        <a:rPr lang="en-US" sz="1100" u="none" strike="noStrike" cap="none" dirty="0" err="1">
                          <a:solidFill>
                            <a:schemeClr val="dk1"/>
                          </a:solidFill>
                        </a:rPr>
                        <a:t>Comptabilité</a:t>
                      </a:r>
                      <a:endParaRPr sz="1400" u="none" strike="noStrike" cap="none" dirty="0"/>
                    </a:p>
                  </a:txBody>
                  <a:tcPr marL="91450" marR="91450" marT="45725" marB="45725" anchor="ctr">
                    <a:solidFill>
                      <a:srgbClr val="CFC8C6"/>
                    </a:solidFill>
                  </a:tcPr>
                </a:tc>
                <a:tc>
                  <a:txBody>
                    <a:bodyPr/>
                    <a:lstStyle/>
                    <a:p>
                      <a:pPr marL="0" marR="0" lvl="0" indent="0" algn="ctr" rtl="0">
                        <a:lnSpc>
                          <a:spcPct val="100000"/>
                        </a:lnSpc>
                        <a:spcBef>
                          <a:spcPts val="0"/>
                        </a:spcBef>
                        <a:spcAft>
                          <a:spcPts val="0"/>
                        </a:spcAft>
                        <a:buClr>
                          <a:schemeClr val="dk1"/>
                        </a:buClr>
                        <a:buSzPts val="275"/>
                        <a:buFont typeface="Arial"/>
                        <a:buNone/>
                      </a:pPr>
                      <a:r>
                        <a:rPr lang="en-US" sz="1100" u="none" strike="noStrike" cap="none" dirty="0">
                          <a:solidFill>
                            <a:schemeClr val="dk1"/>
                          </a:solidFill>
                        </a:rPr>
                        <a:t>Concurrence </a:t>
                      </a:r>
                      <a:r>
                        <a:rPr lang="en-US" sz="1100" u="none" strike="noStrike" cap="none" dirty="0" err="1">
                          <a:solidFill>
                            <a:schemeClr val="dk1"/>
                          </a:solidFill>
                        </a:rPr>
                        <a:t>loyale</a:t>
                      </a:r>
                      <a:endParaRPr sz="1400" u="none" strike="noStrike" cap="none" dirty="0"/>
                    </a:p>
                  </a:txBody>
                  <a:tcPr marL="91450" marR="91450" marT="45725" marB="45725" anchor="ctr">
                    <a:solidFill>
                      <a:srgbClr val="CFC8C6"/>
                    </a:solidFill>
                  </a:tcPr>
                </a:tc>
                <a:tc>
                  <a:txBody>
                    <a:bodyPr/>
                    <a:lstStyle/>
                    <a:p>
                      <a:pPr marL="0" marR="0" lvl="0" indent="0" algn="ctr" rtl="0">
                        <a:lnSpc>
                          <a:spcPct val="100000"/>
                        </a:lnSpc>
                        <a:spcBef>
                          <a:spcPts val="0"/>
                        </a:spcBef>
                        <a:spcAft>
                          <a:spcPts val="0"/>
                        </a:spcAft>
                        <a:buClr>
                          <a:schemeClr val="dk1"/>
                        </a:buClr>
                        <a:buSzPts val="275"/>
                        <a:buFont typeface="Arial"/>
                        <a:buNone/>
                      </a:pPr>
                      <a:r>
                        <a:rPr lang="en-US" sz="1100" u="none" strike="noStrike" cap="none">
                          <a:solidFill>
                            <a:schemeClr val="dk1"/>
                          </a:solidFill>
                          <a:latin typeface="Arial"/>
                          <a:ea typeface="Arial"/>
                          <a:cs typeface="Arial"/>
                          <a:sym typeface="Arial"/>
                        </a:rPr>
                        <a:t>Parrainage &amp; Dons</a:t>
                      </a:r>
                      <a:endParaRPr sz="1400" u="none" strike="noStrike" cap="none"/>
                    </a:p>
                  </a:txBody>
                  <a:tcPr marL="91450" marR="91450" marT="45725" marB="45725" anchor="ctr">
                    <a:solidFill>
                      <a:srgbClr val="CFC8C6"/>
                    </a:solidFill>
                  </a:tcPr>
                </a:tc>
              </a:tr>
              <a:tr h="375750">
                <a:tc>
                  <a:txBody>
                    <a:bodyPr/>
                    <a:lstStyle/>
                    <a:p>
                      <a:pPr marL="0" marR="0" lvl="0" indent="0" algn="l" rtl="0">
                        <a:lnSpc>
                          <a:spcPct val="100000"/>
                        </a:lnSpc>
                        <a:spcBef>
                          <a:spcPts val="0"/>
                        </a:spcBef>
                        <a:spcAft>
                          <a:spcPts val="0"/>
                        </a:spcAft>
                        <a:buClr>
                          <a:srgbClr val="000000"/>
                        </a:buClr>
                        <a:buSzPts val="275"/>
                        <a:buFont typeface="Arial"/>
                        <a:buNone/>
                      </a:pPr>
                      <a:endParaRPr sz="1100" u="none" strike="noStrike" cap="none">
                        <a:solidFill>
                          <a:schemeClr val="dk1"/>
                        </a:solidFill>
                      </a:endParaRPr>
                    </a:p>
                  </a:txBody>
                  <a:tcPr marL="91450" marR="91450" marT="45725" marB="45725" anchor="ctr">
                    <a:solidFill>
                      <a:srgbClr val="CFC8C6"/>
                    </a:solidFill>
                  </a:tcPr>
                </a:tc>
                <a:tc>
                  <a:txBody>
                    <a:bodyPr/>
                    <a:lstStyle/>
                    <a:p>
                      <a:pPr marL="0" marR="0" lvl="0" indent="0" algn="ctr" rtl="0">
                        <a:lnSpc>
                          <a:spcPct val="100000"/>
                        </a:lnSpc>
                        <a:spcBef>
                          <a:spcPts val="0"/>
                        </a:spcBef>
                        <a:spcAft>
                          <a:spcPts val="0"/>
                        </a:spcAft>
                        <a:buClr>
                          <a:schemeClr val="dk1"/>
                        </a:buClr>
                        <a:buSzPts val="275"/>
                        <a:buFont typeface="Arial"/>
                        <a:buNone/>
                      </a:pPr>
                      <a:r>
                        <a:rPr lang="en-US" sz="1100" u="none" strike="noStrike" cap="none" dirty="0" err="1">
                          <a:solidFill>
                            <a:schemeClr val="dk1"/>
                          </a:solidFill>
                        </a:rPr>
                        <a:t>Fraude</a:t>
                      </a:r>
                      <a:endParaRPr sz="1400" u="none" strike="noStrike" cap="none" dirty="0"/>
                    </a:p>
                  </a:txBody>
                  <a:tcPr marL="91450" marR="91450" marT="45725" marB="45725" anchor="ctr">
                    <a:solidFill>
                      <a:srgbClr val="CFC8C6"/>
                    </a:solidFill>
                  </a:tcPr>
                </a:tc>
                <a:tc>
                  <a:txBody>
                    <a:bodyPr/>
                    <a:lstStyle/>
                    <a:p>
                      <a:pPr marL="0" marR="0" lvl="0" indent="0" algn="ctr" rtl="0">
                        <a:lnSpc>
                          <a:spcPct val="100000"/>
                        </a:lnSpc>
                        <a:spcBef>
                          <a:spcPts val="0"/>
                        </a:spcBef>
                        <a:spcAft>
                          <a:spcPts val="0"/>
                        </a:spcAft>
                        <a:buClr>
                          <a:schemeClr val="dk1"/>
                        </a:buClr>
                        <a:buSzPts val="275"/>
                        <a:buFont typeface="Arial"/>
                        <a:buNone/>
                      </a:pPr>
                      <a:r>
                        <a:rPr lang="en-US" sz="1100" u="none" strike="noStrike" cap="none" dirty="0" err="1">
                          <a:solidFill>
                            <a:schemeClr val="dk1"/>
                          </a:solidFill>
                        </a:rPr>
                        <a:t>Confidentialité</a:t>
                      </a:r>
                      <a:r>
                        <a:rPr lang="en-US" sz="1100" u="none" strike="noStrike" cap="none" dirty="0">
                          <a:solidFill>
                            <a:schemeClr val="dk1"/>
                          </a:solidFill>
                        </a:rPr>
                        <a:t> des </a:t>
                      </a:r>
                      <a:r>
                        <a:rPr lang="en-US" sz="1100" u="none" strike="noStrike" cap="none" dirty="0" err="1">
                          <a:solidFill>
                            <a:schemeClr val="dk1"/>
                          </a:solidFill>
                        </a:rPr>
                        <a:t>données</a:t>
                      </a:r>
                      <a:endParaRPr sz="1400" u="none" strike="noStrike" cap="none" dirty="0"/>
                    </a:p>
                  </a:txBody>
                  <a:tcPr marL="91450" marR="91450" marT="45725" marB="45725" anchor="ctr">
                    <a:solidFill>
                      <a:srgbClr val="CFC8C6"/>
                    </a:solidFill>
                  </a:tcPr>
                </a:tc>
                <a:tc>
                  <a:txBody>
                    <a:bodyPr/>
                    <a:lstStyle/>
                    <a:p>
                      <a:pPr marL="0" marR="0" lvl="0" indent="0" algn="l" rtl="0">
                        <a:lnSpc>
                          <a:spcPct val="100000"/>
                        </a:lnSpc>
                        <a:spcBef>
                          <a:spcPts val="0"/>
                        </a:spcBef>
                        <a:spcAft>
                          <a:spcPts val="0"/>
                        </a:spcAft>
                        <a:buClr>
                          <a:srgbClr val="000000"/>
                        </a:buClr>
                        <a:buSzPts val="275"/>
                        <a:buFont typeface="Arial"/>
                        <a:buNone/>
                      </a:pPr>
                      <a:endParaRPr sz="1100" u="none" strike="noStrike" cap="none">
                        <a:solidFill>
                          <a:schemeClr val="dk1"/>
                        </a:solidFill>
                      </a:endParaRPr>
                    </a:p>
                  </a:txBody>
                  <a:tcPr marL="91450" marR="91450" marT="45725" marB="45725">
                    <a:solidFill>
                      <a:srgbClr val="CFC8C6"/>
                    </a:solidFill>
                  </a:tcPr>
                </a:tc>
              </a:tr>
              <a:tr h="516925">
                <a:tc>
                  <a:txBody>
                    <a:bodyPr/>
                    <a:lstStyle/>
                    <a:p>
                      <a:pPr marL="0" marR="0" lvl="0" indent="0" algn="l" rtl="0">
                        <a:lnSpc>
                          <a:spcPct val="100000"/>
                        </a:lnSpc>
                        <a:spcBef>
                          <a:spcPts val="0"/>
                        </a:spcBef>
                        <a:spcAft>
                          <a:spcPts val="0"/>
                        </a:spcAft>
                        <a:buClr>
                          <a:srgbClr val="000000"/>
                        </a:buClr>
                        <a:buSzPts val="275"/>
                        <a:buFont typeface="Arial"/>
                        <a:buNone/>
                      </a:pPr>
                      <a:endParaRPr sz="1100" u="none" strike="noStrike" cap="none" dirty="0">
                        <a:solidFill>
                          <a:schemeClr val="dk1"/>
                        </a:solidFill>
                      </a:endParaRPr>
                    </a:p>
                  </a:txBody>
                  <a:tcPr marL="91450" marR="91450" marT="45725" marB="45725" anchor="ctr">
                    <a:solidFill>
                      <a:srgbClr val="CFC8C6"/>
                    </a:solidFill>
                  </a:tcPr>
                </a:tc>
                <a:tc>
                  <a:txBody>
                    <a:bodyPr/>
                    <a:lstStyle/>
                    <a:p>
                      <a:pPr marL="0" marR="0" lvl="0" indent="0" algn="ctr" rtl="0">
                        <a:lnSpc>
                          <a:spcPct val="100000"/>
                        </a:lnSpc>
                        <a:spcBef>
                          <a:spcPts val="0"/>
                        </a:spcBef>
                        <a:spcAft>
                          <a:spcPts val="0"/>
                        </a:spcAft>
                        <a:buClr>
                          <a:schemeClr val="dk1"/>
                        </a:buClr>
                        <a:buSzPts val="275"/>
                        <a:buFont typeface="Arial"/>
                        <a:buNone/>
                      </a:pPr>
                      <a:r>
                        <a:rPr lang="en-US" sz="1100" u="none" strike="noStrike" cap="none">
                          <a:solidFill>
                            <a:schemeClr val="dk1"/>
                          </a:solidFill>
                        </a:rPr>
                        <a:t>Vol</a:t>
                      </a:r>
                      <a:endParaRPr sz="1400" u="none" strike="noStrike" cap="none"/>
                    </a:p>
                  </a:txBody>
                  <a:tcPr marL="91450" marR="91450" marT="45725" marB="45725" anchor="ctr">
                    <a:solidFill>
                      <a:srgbClr val="CFC8C6"/>
                    </a:solidFill>
                  </a:tcPr>
                </a:tc>
                <a:tc>
                  <a:txBody>
                    <a:bodyPr/>
                    <a:lstStyle/>
                    <a:p>
                      <a:pPr marL="0" marR="0" lvl="0" indent="0" algn="ctr" rtl="0">
                        <a:lnSpc>
                          <a:spcPct val="100000"/>
                        </a:lnSpc>
                        <a:spcBef>
                          <a:spcPts val="0"/>
                        </a:spcBef>
                        <a:spcAft>
                          <a:spcPts val="0"/>
                        </a:spcAft>
                        <a:buClr>
                          <a:schemeClr val="dk1"/>
                        </a:buClr>
                        <a:buSzPts val="275"/>
                        <a:buFont typeface="Arial"/>
                        <a:buNone/>
                      </a:pPr>
                      <a:r>
                        <a:rPr lang="en-US" sz="1100" u="none" strike="noStrike" cap="none" dirty="0">
                          <a:solidFill>
                            <a:schemeClr val="dk1"/>
                          </a:solidFill>
                        </a:rPr>
                        <a:t>Anti-</a:t>
                      </a:r>
                      <a:r>
                        <a:rPr lang="en-US" sz="1100" u="none" strike="noStrike" cap="none" dirty="0" err="1">
                          <a:solidFill>
                            <a:schemeClr val="dk1"/>
                          </a:solidFill>
                        </a:rPr>
                        <a:t>blanchiment</a:t>
                      </a:r>
                      <a:r>
                        <a:rPr lang="en-US" sz="1100" u="none" strike="noStrike" cap="none" dirty="0">
                          <a:solidFill>
                            <a:schemeClr val="dk1"/>
                          </a:solidFill>
                        </a:rPr>
                        <a:t> </a:t>
                      </a:r>
                      <a:r>
                        <a:rPr lang="en-US" sz="1100" u="none" strike="noStrike" cap="none" dirty="0" err="1">
                          <a:solidFill>
                            <a:schemeClr val="dk1"/>
                          </a:solidFill>
                        </a:rPr>
                        <a:t>d’argent</a:t>
                      </a:r>
                      <a:endParaRPr sz="1400" u="none" strike="noStrike" cap="none" dirty="0"/>
                    </a:p>
                  </a:txBody>
                  <a:tcPr marL="91450" marR="91450" marT="45725" marB="45725" anchor="ctr">
                    <a:solidFill>
                      <a:srgbClr val="CFC8C6"/>
                    </a:solidFill>
                  </a:tcPr>
                </a:tc>
                <a:tc>
                  <a:txBody>
                    <a:bodyPr/>
                    <a:lstStyle/>
                    <a:p>
                      <a:pPr marL="0" marR="0" lvl="0" indent="0" algn="l" rtl="0">
                        <a:lnSpc>
                          <a:spcPct val="100000"/>
                        </a:lnSpc>
                        <a:spcBef>
                          <a:spcPts val="0"/>
                        </a:spcBef>
                        <a:spcAft>
                          <a:spcPts val="0"/>
                        </a:spcAft>
                        <a:buClr>
                          <a:srgbClr val="000000"/>
                        </a:buClr>
                        <a:buSzPts val="275"/>
                        <a:buFont typeface="Arial"/>
                        <a:buNone/>
                      </a:pPr>
                      <a:endParaRPr sz="1100" u="none" strike="noStrike" cap="none">
                        <a:solidFill>
                          <a:schemeClr val="dk1"/>
                        </a:solidFill>
                      </a:endParaRPr>
                    </a:p>
                  </a:txBody>
                  <a:tcPr marL="91450" marR="91450" marT="45725" marB="45725">
                    <a:solidFill>
                      <a:srgbClr val="CFC8C6"/>
                    </a:solidFill>
                  </a:tcPr>
                </a:tc>
              </a:tr>
              <a:tr h="516925">
                <a:tc>
                  <a:txBody>
                    <a:bodyPr/>
                    <a:lstStyle/>
                    <a:p>
                      <a:pPr marL="0" marR="0" lvl="0" indent="0" algn="ctr" rtl="0">
                        <a:lnSpc>
                          <a:spcPct val="100000"/>
                        </a:lnSpc>
                        <a:spcBef>
                          <a:spcPts val="0"/>
                        </a:spcBef>
                        <a:spcAft>
                          <a:spcPts val="0"/>
                        </a:spcAft>
                        <a:buClr>
                          <a:srgbClr val="000000"/>
                        </a:buClr>
                        <a:buSzPts val="275"/>
                        <a:buFont typeface="Arial"/>
                        <a:buNone/>
                      </a:pPr>
                      <a:endParaRPr sz="1100" u="none" strike="noStrike" cap="none">
                        <a:solidFill>
                          <a:schemeClr val="dk1"/>
                        </a:solidFill>
                      </a:endParaRPr>
                    </a:p>
                  </a:txBody>
                  <a:tcPr marL="91450" marR="91450" marT="45725" marB="45725" anchor="ctr">
                    <a:solidFill>
                      <a:srgbClr val="CFC8C6"/>
                    </a:solidFill>
                  </a:tcPr>
                </a:tc>
                <a:tc>
                  <a:txBody>
                    <a:bodyPr/>
                    <a:lstStyle/>
                    <a:p>
                      <a:pPr marL="0" marR="0" lvl="0" indent="0" algn="ctr" rtl="0">
                        <a:lnSpc>
                          <a:spcPct val="100000"/>
                        </a:lnSpc>
                        <a:spcBef>
                          <a:spcPts val="0"/>
                        </a:spcBef>
                        <a:spcAft>
                          <a:spcPts val="0"/>
                        </a:spcAft>
                        <a:buClr>
                          <a:srgbClr val="000000"/>
                        </a:buClr>
                        <a:buSzPts val="275"/>
                        <a:buFont typeface="Arial"/>
                        <a:buNone/>
                      </a:pPr>
                      <a:endParaRPr sz="1100" u="none" strike="noStrike" cap="none">
                        <a:solidFill>
                          <a:schemeClr val="dk1"/>
                        </a:solidFill>
                      </a:endParaRPr>
                    </a:p>
                  </a:txBody>
                  <a:tcPr marL="91450" marR="91450" marT="45725" marB="45725" anchor="ctr">
                    <a:solidFill>
                      <a:srgbClr val="CFC8C6"/>
                    </a:solidFill>
                  </a:tcPr>
                </a:tc>
                <a:tc>
                  <a:txBody>
                    <a:bodyPr/>
                    <a:lstStyle/>
                    <a:p>
                      <a:pPr marL="0" marR="0" lvl="0" indent="0" algn="ctr" rtl="0">
                        <a:lnSpc>
                          <a:spcPct val="100000"/>
                        </a:lnSpc>
                        <a:spcBef>
                          <a:spcPts val="0"/>
                        </a:spcBef>
                        <a:spcAft>
                          <a:spcPts val="0"/>
                        </a:spcAft>
                        <a:buClr>
                          <a:schemeClr val="dk1"/>
                        </a:buClr>
                        <a:buSzPts val="275"/>
                        <a:buFont typeface="Arial"/>
                        <a:buNone/>
                      </a:pPr>
                      <a:r>
                        <a:rPr lang="en-US" sz="1100" u="none" strike="noStrike" cap="none" dirty="0" err="1">
                          <a:solidFill>
                            <a:schemeClr val="dk1"/>
                          </a:solidFill>
                        </a:rPr>
                        <a:t>Délits</a:t>
                      </a:r>
                      <a:r>
                        <a:rPr lang="en-US" sz="1100" u="none" strike="noStrike" cap="none" dirty="0">
                          <a:solidFill>
                            <a:schemeClr val="dk1"/>
                          </a:solidFill>
                        </a:rPr>
                        <a:t> </a:t>
                      </a:r>
                      <a:r>
                        <a:rPr lang="en-US" sz="1100" u="none" strike="noStrike" cap="none" dirty="0" err="1">
                          <a:solidFill>
                            <a:schemeClr val="dk1"/>
                          </a:solidFill>
                        </a:rPr>
                        <a:t>sur</a:t>
                      </a:r>
                      <a:r>
                        <a:rPr lang="en-US" sz="1100" u="none" strike="noStrike" cap="none" dirty="0">
                          <a:solidFill>
                            <a:schemeClr val="dk1"/>
                          </a:solidFill>
                        </a:rPr>
                        <a:t> les </a:t>
                      </a:r>
                      <a:r>
                        <a:rPr lang="en-US" sz="1100" u="none" strike="noStrike" cap="none" dirty="0" err="1">
                          <a:solidFill>
                            <a:schemeClr val="dk1"/>
                          </a:solidFill>
                        </a:rPr>
                        <a:t>marchés</a:t>
                      </a:r>
                      <a:r>
                        <a:rPr lang="en-US" sz="1100" u="none" strike="noStrike" cap="none" dirty="0">
                          <a:solidFill>
                            <a:schemeClr val="dk1"/>
                          </a:solidFill>
                        </a:rPr>
                        <a:t> financiers</a:t>
                      </a:r>
                      <a:endParaRPr sz="1400" u="none" strike="noStrike" cap="none" dirty="0"/>
                    </a:p>
                  </a:txBody>
                  <a:tcPr marL="91450" marR="91450" marT="45725" marB="45725" anchor="ctr">
                    <a:solidFill>
                      <a:srgbClr val="CFC8C6"/>
                    </a:solidFill>
                  </a:tcPr>
                </a:tc>
                <a:tc>
                  <a:txBody>
                    <a:bodyPr/>
                    <a:lstStyle/>
                    <a:p>
                      <a:pPr marL="0" marR="0" lvl="0" indent="0" algn="l" rtl="0">
                        <a:lnSpc>
                          <a:spcPct val="100000"/>
                        </a:lnSpc>
                        <a:spcBef>
                          <a:spcPts val="0"/>
                        </a:spcBef>
                        <a:spcAft>
                          <a:spcPts val="0"/>
                        </a:spcAft>
                        <a:buClr>
                          <a:srgbClr val="000000"/>
                        </a:buClr>
                        <a:buSzPts val="275"/>
                        <a:buFont typeface="Arial"/>
                        <a:buNone/>
                      </a:pPr>
                      <a:endParaRPr sz="1100" u="none" strike="noStrike" cap="none" dirty="0">
                        <a:solidFill>
                          <a:schemeClr val="dk1"/>
                        </a:solidFill>
                      </a:endParaRPr>
                    </a:p>
                  </a:txBody>
                  <a:tcPr marL="91450" marR="91450" marT="45725" marB="45725">
                    <a:solidFill>
                      <a:srgbClr val="CFC8C6"/>
                    </a:solidFill>
                  </a:tcPr>
                </a:tc>
              </a:tr>
            </a:tbl>
          </a:graphicData>
        </a:graphic>
      </p:graphicFrame>
      <p:sp>
        <p:nvSpPr>
          <p:cNvPr id="346" name="Shape 346"/>
          <p:cNvSpPr/>
          <p:nvPr/>
        </p:nvSpPr>
        <p:spPr>
          <a:xfrm>
            <a:off x="572730" y="1412777"/>
            <a:ext cx="8568951" cy="916349"/>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180975" marR="0" lvl="0" indent="-180975" algn="ctr" rtl="0">
              <a:lnSpc>
                <a:spcPct val="100000"/>
              </a:lnSpc>
              <a:spcBef>
                <a:spcPts val="0"/>
              </a:spcBef>
              <a:spcAft>
                <a:spcPts val="0"/>
              </a:spcAft>
              <a:buClr>
                <a:srgbClr val="AA1E2D"/>
              </a:buClr>
              <a:buSzPts val="1800"/>
              <a:buFont typeface="Arial"/>
              <a:buChar char="•"/>
            </a:pPr>
            <a:r>
              <a:rPr lang="en-US" sz="1800" b="1" i="0" u="none" strike="noStrike" cap="none">
                <a:solidFill>
                  <a:srgbClr val="FFFFFF"/>
                </a:solidFill>
                <a:latin typeface="Arial"/>
                <a:ea typeface="Arial"/>
                <a:cs typeface="Arial"/>
                <a:sym typeface="Arial"/>
              </a:rPr>
              <a:t>Code de conduite des affaires</a:t>
            </a:r>
            <a:endParaRPr sz="1400" b="0" i="0" u="none" strike="noStrike" cap="none">
              <a:solidFill>
                <a:srgbClr val="000000"/>
              </a:solidFill>
              <a:latin typeface="Arial"/>
              <a:ea typeface="Arial"/>
              <a:cs typeface="Arial"/>
              <a:sym typeface="Arial"/>
            </a:endParaRPr>
          </a:p>
        </p:txBody>
      </p:sp>
      <p:sp>
        <p:nvSpPr>
          <p:cNvPr id="347" name="Shape 347"/>
          <p:cNvSpPr/>
          <p:nvPr/>
        </p:nvSpPr>
        <p:spPr>
          <a:xfrm>
            <a:off x="2828765" y="2757480"/>
            <a:ext cx="1116192" cy="5400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25"/>
              <a:buFont typeface="Arial"/>
              <a:buNone/>
            </a:pPr>
            <a:r>
              <a:rPr lang="en-US" sz="900" b="0" i="0" u="none" strike="noStrike" cap="none">
                <a:solidFill>
                  <a:srgbClr val="FFFFFF"/>
                </a:solidFill>
                <a:latin typeface="Arial"/>
                <a:ea typeface="Arial"/>
                <a:cs typeface="Arial"/>
                <a:sym typeface="Arial"/>
              </a:rPr>
              <a:t> Contrôles internes/</a:t>
            </a:r>
            <a:br>
              <a:rPr lang="en-US" sz="900" b="0" i="0" u="none" strike="noStrike" cap="none">
                <a:solidFill>
                  <a:srgbClr val="FFFFFF"/>
                </a:solidFill>
                <a:latin typeface="Arial"/>
                <a:ea typeface="Arial"/>
                <a:cs typeface="Arial"/>
                <a:sym typeface="Arial"/>
              </a:rPr>
            </a:br>
            <a:r>
              <a:rPr lang="en-US" sz="900" b="0" i="0" u="none" strike="noStrike" cap="none">
                <a:solidFill>
                  <a:srgbClr val="FFFFFF"/>
                </a:solidFill>
                <a:latin typeface="Arial"/>
                <a:ea typeface="Arial"/>
                <a:cs typeface="Arial"/>
                <a:sym typeface="Arial"/>
              </a:rPr>
              <a:t>Conformité</a:t>
            </a:r>
            <a:endParaRPr sz="1400" b="0" i="0" u="none" strike="noStrike" cap="none">
              <a:solidFill>
                <a:srgbClr val="000000"/>
              </a:solidFill>
              <a:latin typeface="Arial"/>
              <a:ea typeface="Arial"/>
              <a:cs typeface="Arial"/>
              <a:sym typeface="Arial"/>
            </a:endParaRPr>
          </a:p>
        </p:txBody>
      </p:sp>
      <p:sp>
        <p:nvSpPr>
          <p:cNvPr id="348" name="Shape 348"/>
          <p:cNvSpPr/>
          <p:nvPr/>
        </p:nvSpPr>
        <p:spPr>
          <a:xfrm>
            <a:off x="5385049" y="2856508"/>
            <a:ext cx="936103" cy="34200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50"/>
              <a:buFont typeface="Arial"/>
              <a:buNone/>
            </a:pPr>
            <a:r>
              <a:rPr lang="en-US" sz="1000" b="0" i="0" u="none" strike="noStrike" cap="none">
                <a:solidFill>
                  <a:srgbClr val="FFFFFF"/>
                </a:solidFill>
                <a:latin typeface="Arial"/>
                <a:ea typeface="Arial"/>
                <a:cs typeface="Arial"/>
                <a:sym typeface="Arial"/>
              </a:rPr>
              <a:t>Juridique/ conformité</a:t>
            </a:r>
            <a:endParaRPr sz="1400" b="0" i="0" u="none" strike="noStrike" cap="none">
              <a:solidFill>
                <a:srgbClr val="000000"/>
              </a:solidFill>
              <a:latin typeface="Arial"/>
              <a:ea typeface="Arial"/>
              <a:cs typeface="Arial"/>
              <a:sym typeface="Arial"/>
            </a:endParaRPr>
          </a:p>
        </p:txBody>
      </p:sp>
      <p:sp>
        <p:nvSpPr>
          <p:cNvPr id="349" name="Shape 349"/>
          <p:cNvSpPr/>
          <p:nvPr/>
        </p:nvSpPr>
        <p:spPr>
          <a:xfrm>
            <a:off x="7446776" y="2872613"/>
            <a:ext cx="1188131" cy="34200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50"/>
              <a:buFont typeface="Arial"/>
              <a:buNone/>
            </a:pPr>
            <a:r>
              <a:rPr lang="en-US" sz="1000" b="0" i="0" u="none" strike="noStrike" cap="none" dirty="0" err="1">
                <a:solidFill>
                  <a:srgbClr val="FFFFFF"/>
                </a:solidFill>
                <a:latin typeface="Arial"/>
                <a:ea typeface="Arial"/>
                <a:cs typeface="Arial"/>
                <a:sym typeface="Arial"/>
              </a:rPr>
              <a:t>Développement</a:t>
            </a:r>
            <a:r>
              <a:rPr lang="en-US" sz="1000" b="0" i="0" u="none" strike="noStrike" cap="none" dirty="0">
                <a:solidFill>
                  <a:srgbClr val="FFFFFF"/>
                </a:solidFill>
                <a:latin typeface="Arial"/>
                <a:ea typeface="Arial"/>
                <a:cs typeface="Arial"/>
                <a:sym typeface="Arial"/>
              </a:rPr>
              <a:t> durable </a:t>
            </a:r>
            <a:endParaRPr sz="1400" b="0" i="0" u="none" strike="noStrike" cap="none" dirty="0">
              <a:solidFill>
                <a:srgbClr val="000000"/>
              </a:solidFill>
              <a:latin typeface="Arial"/>
              <a:ea typeface="Arial"/>
              <a:cs typeface="Arial"/>
              <a:sym typeface="Arial"/>
            </a:endParaRPr>
          </a:p>
        </p:txBody>
      </p:sp>
      <p:sp>
        <p:nvSpPr>
          <p:cNvPr id="350" name="Shape 350"/>
          <p:cNvSpPr/>
          <p:nvPr/>
        </p:nvSpPr>
        <p:spPr>
          <a:xfrm>
            <a:off x="4016896" y="2856508"/>
            <a:ext cx="720080" cy="34200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25"/>
              <a:buFont typeface="Arial"/>
              <a:buNone/>
            </a:pPr>
            <a:r>
              <a:rPr lang="en-US" sz="900" b="0" i="0" u="none" strike="noStrike" cap="none">
                <a:solidFill>
                  <a:srgbClr val="FFFFFF"/>
                </a:solidFill>
                <a:latin typeface="Arial"/>
                <a:ea typeface="Arial"/>
                <a:cs typeface="Arial"/>
                <a:sym typeface="Arial"/>
              </a:rPr>
              <a:t>Sécurité</a:t>
            </a:r>
            <a:endParaRPr sz="1400" b="0" i="0" u="none" strike="noStrike" cap="none">
              <a:solidFill>
                <a:srgbClr val="000000"/>
              </a:solidFill>
              <a:latin typeface="Arial"/>
              <a:ea typeface="Arial"/>
              <a:cs typeface="Arial"/>
              <a:sym typeface="Arial"/>
            </a:endParaRPr>
          </a:p>
        </p:txBody>
      </p:sp>
      <p:sp>
        <p:nvSpPr>
          <p:cNvPr id="351" name="Shape 351"/>
          <p:cNvSpPr/>
          <p:nvPr/>
        </p:nvSpPr>
        <p:spPr>
          <a:xfrm>
            <a:off x="920552" y="2856508"/>
            <a:ext cx="486977" cy="34200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25"/>
              <a:buFont typeface="Arial"/>
              <a:buNone/>
            </a:pPr>
            <a:r>
              <a:rPr lang="en-US" sz="900" b="0" i="0" u="none" strike="noStrike" cap="none">
                <a:solidFill>
                  <a:srgbClr val="FFFFFF"/>
                </a:solidFill>
                <a:latin typeface="Arial"/>
                <a:ea typeface="Arial"/>
                <a:cs typeface="Arial"/>
                <a:sym typeface="Arial"/>
              </a:rPr>
              <a:t>S&amp;S</a:t>
            </a:r>
            <a:endParaRPr sz="1400" b="0" i="0" u="none" strike="noStrike" cap="none">
              <a:solidFill>
                <a:srgbClr val="000000"/>
              </a:solidFill>
              <a:latin typeface="Arial"/>
              <a:ea typeface="Arial"/>
              <a:cs typeface="Arial"/>
              <a:sym typeface="Arial"/>
            </a:endParaRPr>
          </a:p>
        </p:txBody>
      </p:sp>
      <p:sp>
        <p:nvSpPr>
          <p:cNvPr id="352" name="Shape 352"/>
          <p:cNvSpPr/>
          <p:nvPr/>
        </p:nvSpPr>
        <p:spPr>
          <a:xfrm>
            <a:off x="1784649" y="2856508"/>
            <a:ext cx="486977" cy="34200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25"/>
              <a:buFont typeface="Arial"/>
              <a:buNone/>
            </a:pPr>
            <a:r>
              <a:rPr lang="en-US" sz="900" b="0" i="0" u="none" strike="noStrike" cap="none">
                <a:solidFill>
                  <a:srgbClr val="FFFFFF"/>
                </a:solidFill>
                <a:latin typeface="Arial"/>
                <a:ea typeface="Arial"/>
                <a:cs typeface="Arial"/>
                <a:sym typeface="Arial"/>
              </a:rPr>
              <a:t>RH</a:t>
            </a:r>
            <a:endParaRPr sz="1400" b="0" i="0" u="none" strike="noStrike" cap="none">
              <a:solidFill>
                <a:srgbClr val="000000"/>
              </a:solidFill>
              <a:latin typeface="Arial"/>
              <a:ea typeface="Arial"/>
              <a:cs typeface="Arial"/>
              <a:sym typeface="Arial"/>
            </a:endParaRPr>
          </a:p>
        </p:txBody>
      </p:sp>
      <p:sp>
        <p:nvSpPr>
          <p:cNvPr id="353" name="Shape 353"/>
          <p:cNvSpPr txBox="1">
            <a:spLocks noGrp="1"/>
          </p:cNvSpPr>
          <p:nvPr>
            <p:ph type="sldNum" idx="12"/>
          </p:nvPr>
        </p:nvSpPr>
        <p:spPr>
          <a:xfrm>
            <a:off x="8949445" y="6417464"/>
            <a:ext cx="432047" cy="165599"/>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dk1"/>
              </a:buClr>
              <a:buSzPts val="200"/>
              <a:buFont typeface="Arial"/>
              <a:buNone/>
            </a:pPr>
            <a:fld id="{00000000-1234-1234-1234-123412341234}" type="slidenum">
              <a:rPr lang="en-US" sz="8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200"/>
                <a:buFont typeface="Arial"/>
                <a:buNone/>
              </a:pPr>
              <a:t>16</a:t>
            </a:fld>
            <a:endParaRPr sz="800" b="0" i="0" u="none" strike="noStrike" cap="none">
              <a:solidFill>
                <a:schemeClr val="dk1"/>
              </a:solidFill>
              <a:latin typeface="Arial"/>
              <a:ea typeface="Arial"/>
              <a:cs typeface="Arial"/>
              <a:sym typeface="Arial"/>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Shape 586"/>
        <p:cNvGrpSpPr/>
        <p:nvPr/>
      </p:nvGrpSpPr>
      <p:grpSpPr>
        <a:xfrm>
          <a:off x="0" y="0"/>
          <a:ext cx="0" cy="0"/>
          <a:chOff x="0" y="0"/>
          <a:chExt cx="0" cy="0"/>
        </a:xfrm>
      </p:grpSpPr>
      <p:sp>
        <p:nvSpPr>
          <p:cNvPr id="587" name="Shape 587"/>
          <p:cNvSpPr txBox="1">
            <a:spLocks noGrp="1"/>
          </p:cNvSpPr>
          <p:nvPr>
            <p:ph type="title"/>
          </p:nvPr>
        </p:nvSpPr>
        <p:spPr>
          <a:xfrm>
            <a:off x="533400" y="277906"/>
            <a:ext cx="8848092" cy="812954"/>
          </a:xfrm>
          <a:prstGeom prst="rect">
            <a:avLst/>
          </a:prstGeom>
          <a:noFill/>
          <a:ln>
            <a:noFill/>
          </a:ln>
        </p:spPr>
        <p:txBody>
          <a:bodyPr spcFirstLastPara="1" wrap="square" lIns="0" tIns="0" rIns="0" bIns="6625" anchor="b" anchorCtr="0">
            <a:noAutofit/>
          </a:bodyPr>
          <a:lstStyle/>
          <a:p>
            <a:pPr marL="0" marR="0" lvl="0" indent="0" algn="l" rtl="0">
              <a:lnSpc>
                <a:spcPct val="95000"/>
              </a:lnSpc>
              <a:spcBef>
                <a:spcPts val="0"/>
              </a:spcBef>
              <a:spcAft>
                <a:spcPts val="0"/>
              </a:spcAft>
              <a:buClr>
                <a:schemeClr val="dk1"/>
              </a:buClr>
              <a:buSzPts val="500"/>
              <a:buFont typeface="Verdana"/>
              <a:buNone/>
            </a:pPr>
            <a:r>
              <a:rPr lang="en-US" sz="2000" b="1" i="0" u="none" strike="noStrike" cap="none" dirty="0">
                <a:solidFill>
                  <a:schemeClr val="dk1"/>
                </a:solidFill>
                <a:latin typeface="Arial"/>
                <a:ea typeface="Arial"/>
                <a:cs typeface="Arial"/>
                <a:sym typeface="Arial"/>
              </a:rPr>
              <a:t>Un pot-de-vin, </a:t>
            </a:r>
            <a:r>
              <a:rPr lang="en-US" sz="2000" b="1" i="0" u="none" strike="noStrike" cap="none" dirty="0" err="1">
                <a:solidFill>
                  <a:schemeClr val="dk1"/>
                </a:solidFill>
                <a:latin typeface="Arial"/>
                <a:ea typeface="Arial"/>
                <a:cs typeface="Arial"/>
                <a:sym typeface="Arial"/>
              </a:rPr>
              <a:t>ce</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n’est</a:t>
            </a:r>
            <a:r>
              <a:rPr lang="en-US" sz="2000" b="1" i="0" u="none" strike="noStrike" cap="none" dirty="0">
                <a:solidFill>
                  <a:schemeClr val="dk1"/>
                </a:solidFill>
                <a:latin typeface="Arial"/>
                <a:ea typeface="Arial"/>
                <a:cs typeface="Arial"/>
                <a:sym typeface="Arial"/>
              </a:rPr>
              <a:t> pas </a:t>
            </a:r>
            <a:r>
              <a:rPr lang="en-US" sz="2000" b="1" i="0" u="none" strike="noStrike" cap="none" dirty="0" err="1">
                <a:solidFill>
                  <a:schemeClr val="dk1"/>
                </a:solidFill>
                <a:latin typeface="Arial"/>
                <a:ea typeface="Arial"/>
                <a:cs typeface="Arial"/>
                <a:sym typeface="Arial"/>
              </a:rPr>
              <a:t>uniquement</a:t>
            </a:r>
            <a:r>
              <a:rPr lang="en-US" sz="2000" b="1" i="0" u="none" strike="noStrike" cap="none" dirty="0">
                <a:solidFill>
                  <a:schemeClr val="dk1"/>
                </a:solidFill>
                <a:latin typeface="Arial"/>
                <a:ea typeface="Arial"/>
                <a:cs typeface="Arial"/>
                <a:sym typeface="Arial"/>
              </a:rPr>
              <a:t> de </a:t>
            </a:r>
            <a:r>
              <a:rPr lang="en-US" sz="2000" b="1" i="0" u="none" strike="noStrike" cap="none" dirty="0" err="1">
                <a:solidFill>
                  <a:schemeClr val="dk1"/>
                </a:solidFill>
                <a:latin typeface="Arial"/>
                <a:ea typeface="Arial"/>
                <a:cs typeface="Arial"/>
                <a:sym typeface="Arial"/>
              </a:rPr>
              <a:t>l’argent</a:t>
            </a:r>
            <a:r>
              <a:rPr lang="en-US" sz="2000" b="1" i="0" u="none" strike="noStrike" cap="none" dirty="0">
                <a:solidFill>
                  <a:schemeClr val="dk1"/>
                </a:solidFill>
                <a:latin typeface="Arial"/>
                <a:ea typeface="Arial"/>
                <a:cs typeface="Arial"/>
                <a:sym typeface="Arial"/>
              </a:rPr>
              <a:t> </a:t>
            </a:r>
            <a:r>
              <a:rPr lang="en-US" sz="2000" b="1" i="0" u="none" strike="noStrike" cap="none" dirty="0" smtClean="0">
                <a:solidFill>
                  <a:schemeClr val="dk1"/>
                </a:solidFill>
                <a:latin typeface="Arial"/>
                <a:ea typeface="Arial"/>
                <a:cs typeface="Arial"/>
                <a:sym typeface="Arial"/>
              </a:rPr>
              <a:t>…</a:t>
            </a:r>
            <a:endParaRPr sz="2400" b="1" i="0" u="none" strike="noStrike" cap="none" dirty="0">
              <a:solidFill>
                <a:schemeClr val="dk1"/>
              </a:solidFill>
              <a:latin typeface="Arial"/>
              <a:ea typeface="Arial"/>
              <a:cs typeface="Arial"/>
              <a:sym typeface="Arial"/>
            </a:endParaRPr>
          </a:p>
        </p:txBody>
      </p:sp>
      <p:pic>
        <p:nvPicPr>
          <p:cNvPr id="588" name="Shape 588"/>
          <p:cNvPicPr preferRelativeResize="0"/>
          <p:nvPr/>
        </p:nvPicPr>
        <p:blipFill rotWithShape="1">
          <a:blip r:embed="rId3">
            <a:alphaModFix/>
          </a:blip>
          <a:srcRect/>
          <a:stretch/>
        </p:blipFill>
        <p:spPr>
          <a:xfrm>
            <a:off x="533400" y="1235493"/>
            <a:ext cx="1852063" cy="1303243"/>
          </a:xfrm>
          <a:prstGeom prst="rect">
            <a:avLst/>
          </a:prstGeom>
          <a:noFill/>
          <a:ln>
            <a:noFill/>
          </a:ln>
        </p:spPr>
      </p:pic>
      <p:pic>
        <p:nvPicPr>
          <p:cNvPr id="589" name="Shape 589"/>
          <p:cNvPicPr preferRelativeResize="0"/>
          <p:nvPr/>
        </p:nvPicPr>
        <p:blipFill rotWithShape="1">
          <a:blip r:embed="rId4">
            <a:alphaModFix/>
          </a:blip>
          <a:srcRect/>
          <a:stretch/>
        </p:blipFill>
        <p:spPr>
          <a:xfrm>
            <a:off x="1677183" y="2202122"/>
            <a:ext cx="1945679" cy="1764302"/>
          </a:xfrm>
          <a:prstGeom prst="rect">
            <a:avLst/>
          </a:prstGeom>
          <a:noFill/>
          <a:ln>
            <a:noFill/>
          </a:ln>
        </p:spPr>
      </p:pic>
      <p:pic>
        <p:nvPicPr>
          <p:cNvPr id="590" name="Shape 590"/>
          <p:cNvPicPr preferRelativeResize="0"/>
          <p:nvPr/>
        </p:nvPicPr>
        <p:blipFill rotWithShape="1">
          <a:blip r:embed="rId5">
            <a:alphaModFix/>
          </a:blip>
          <a:srcRect/>
          <a:stretch/>
        </p:blipFill>
        <p:spPr>
          <a:xfrm>
            <a:off x="3962402" y="1753069"/>
            <a:ext cx="5486397" cy="4685361"/>
          </a:xfrm>
          <a:prstGeom prst="rect">
            <a:avLst/>
          </a:prstGeom>
          <a:noFill/>
          <a:ln>
            <a:noFill/>
          </a:ln>
        </p:spPr>
      </p:pic>
      <p:sp>
        <p:nvSpPr>
          <p:cNvPr id="593" name="Shape 593"/>
          <p:cNvSpPr txBox="1">
            <a:spLocks noGrp="1"/>
          </p:cNvSpPr>
          <p:nvPr>
            <p:ph type="sldNum" idx="12"/>
          </p:nvPr>
        </p:nvSpPr>
        <p:spPr>
          <a:xfrm>
            <a:off x="8949445" y="6417464"/>
            <a:ext cx="432047" cy="165599"/>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dk1"/>
              </a:buClr>
              <a:buSzPts val="200"/>
              <a:buFont typeface="Arial"/>
              <a:buNone/>
            </a:pPr>
            <a:fld id="{00000000-1234-1234-1234-123412341234}" type="slidenum">
              <a:rPr lang="en-US" sz="8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200"/>
                <a:buFont typeface="Arial"/>
                <a:buNone/>
              </a:pPr>
              <a:t>17</a:t>
            </a:fld>
            <a:endParaRPr sz="800" b="0" i="0" u="none" strike="noStrike" cap="none">
              <a:solidFill>
                <a:schemeClr val="dk1"/>
              </a:solidFill>
              <a:latin typeface="Arial"/>
              <a:ea typeface="Arial"/>
              <a:cs typeface="Arial"/>
              <a:sym typeface="Arial"/>
            </a:endParaRPr>
          </a:p>
        </p:txBody>
      </p:sp>
      <p:sp>
        <p:nvSpPr>
          <p:cNvPr id="2" name="1 Marcador de pie de página"/>
          <p:cNvSpPr>
            <a:spLocks noGrp="1"/>
          </p:cNvSpPr>
          <p:nvPr>
            <p:ph type="ftr" idx="11"/>
          </p:nvPr>
        </p:nvSpPr>
        <p:spPr/>
        <p:txBody>
          <a:bodyPr/>
          <a:lstStyle/>
          <a:p>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Shape 759"/>
        <p:cNvGrpSpPr/>
        <p:nvPr/>
      </p:nvGrpSpPr>
      <p:grpSpPr>
        <a:xfrm>
          <a:off x="0" y="0"/>
          <a:ext cx="0" cy="0"/>
          <a:chOff x="0" y="0"/>
          <a:chExt cx="0" cy="0"/>
        </a:xfrm>
      </p:grpSpPr>
      <p:sp>
        <p:nvSpPr>
          <p:cNvPr id="760" name="Shape 760"/>
          <p:cNvSpPr txBox="1">
            <a:spLocks noGrp="1"/>
          </p:cNvSpPr>
          <p:nvPr>
            <p:ph type="sldNum" idx="12"/>
          </p:nvPr>
        </p:nvSpPr>
        <p:spPr>
          <a:xfrm>
            <a:off x="9129464" y="6597352"/>
            <a:ext cx="216000" cy="144000"/>
          </a:xfrm>
          <a:prstGeom prst="rect">
            <a:avLst/>
          </a:prstGeom>
          <a:noFill/>
          <a:ln>
            <a:noFill/>
          </a:ln>
        </p:spPr>
        <p:txBody>
          <a:bodyPr spcFirstLastPara="1" wrap="square" lIns="0" tIns="10800" rIns="0" bIns="0" anchor="t" anchorCtr="0">
            <a:noAutofit/>
          </a:bodyPr>
          <a:lstStyle/>
          <a:p>
            <a:pPr marL="0" marR="0" lvl="0" indent="0" algn="r" rtl="0">
              <a:lnSpc>
                <a:spcPct val="100000"/>
              </a:lnSpc>
              <a:spcBef>
                <a:spcPts val="0"/>
              </a:spcBef>
              <a:spcAft>
                <a:spcPts val="0"/>
              </a:spcAft>
              <a:buClr>
                <a:srgbClr val="000000"/>
              </a:buClr>
              <a:buSzPts val="250"/>
              <a:buFont typeface="Arial"/>
              <a:buNone/>
            </a:pPr>
            <a:fld id="{00000000-1234-1234-1234-123412341234}" type="slidenum">
              <a:rPr lang="en-US" sz="1000" b="1"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250"/>
                <a:buFont typeface="Arial"/>
                <a:buNone/>
              </a:pPr>
              <a:t>18</a:t>
            </a:fld>
            <a:endParaRPr sz="1000" b="1" i="0" u="none" strike="noStrike" cap="none">
              <a:solidFill>
                <a:srgbClr val="000000"/>
              </a:solidFill>
              <a:latin typeface="Arial"/>
              <a:ea typeface="Arial"/>
              <a:cs typeface="Arial"/>
              <a:sym typeface="Arial"/>
            </a:endParaRPr>
          </a:p>
        </p:txBody>
      </p:sp>
      <p:grpSp>
        <p:nvGrpSpPr>
          <p:cNvPr id="761" name="Shape 761"/>
          <p:cNvGrpSpPr/>
          <p:nvPr/>
        </p:nvGrpSpPr>
        <p:grpSpPr>
          <a:xfrm>
            <a:off x="1143739" y="1269810"/>
            <a:ext cx="5839767" cy="5110492"/>
            <a:chOff x="583352" y="1025"/>
            <a:chExt cx="5839767" cy="5110492"/>
          </a:xfrm>
        </p:grpSpPr>
        <p:sp>
          <p:nvSpPr>
            <p:cNvPr id="762" name="Shape 762"/>
            <p:cNvSpPr/>
            <p:nvPr/>
          </p:nvSpPr>
          <p:spPr>
            <a:xfrm rot="10800000">
              <a:off x="1105132" y="1025"/>
              <a:ext cx="3352200" cy="10440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Shape 763"/>
            <p:cNvSpPr txBox="1"/>
            <p:nvPr/>
          </p:nvSpPr>
          <p:spPr>
            <a:xfrm>
              <a:off x="1366238" y="1175"/>
              <a:ext cx="5056881" cy="1044000"/>
            </a:xfrm>
            <a:prstGeom prst="rect">
              <a:avLst/>
            </a:prstGeom>
            <a:solidFill>
              <a:srgbClr val="AA1E2D"/>
            </a:solidFill>
            <a:ln>
              <a:noFill/>
            </a:ln>
          </p:spPr>
          <p:txBody>
            <a:bodyPr spcFirstLastPara="1" wrap="square" lIns="460300" tIns="45700" rIns="85325" bIns="45700" anchor="ctr"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strike="noStrike" cap="none" dirty="0" err="1">
                  <a:solidFill>
                    <a:schemeClr val="lt1"/>
                  </a:solidFill>
                  <a:latin typeface="Arial"/>
                  <a:ea typeface="Arial"/>
                  <a:cs typeface="Arial"/>
                  <a:sym typeface="Arial"/>
                </a:rPr>
                <a:t>Limites</a:t>
              </a:r>
              <a:r>
                <a:rPr lang="en-US" sz="1200" b="1" i="0" u="none" strike="noStrike" cap="none" dirty="0">
                  <a:solidFill>
                    <a:schemeClr val="lt1"/>
                  </a:solidFill>
                  <a:latin typeface="Arial"/>
                  <a:ea typeface="Arial"/>
                  <a:cs typeface="Arial"/>
                  <a:sym typeface="Arial"/>
                </a:rPr>
                <a:t> </a:t>
              </a:r>
              <a:r>
                <a:rPr lang="en-US" sz="1200" b="1" i="0" u="none" strike="noStrike" cap="none" dirty="0" err="1">
                  <a:solidFill>
                    <a:schemeClr val="lt1"/>
                  </a:solidFill>
                  <a:latin typeface="Arial"/>
                  <a:ea typeface="Arial"/>
                  <a:cs typeface="Arial"/>
                  <a:sym typeface="Arial"/>
                </a:rPr>
                <a:t>strictes</a:t>
              </a:r>
              <a:r>
                <a:rPr lang="en-US" sz="1200" b="1" i="0" u="none" strike="noStrike" cap="none" dirty="0">
                  <a:solidFill>
                    <a:schemeClr val="lt1"/>
                  </a:solidFill>
                  <a:latin typeface="Arial"/>
                  <a:ea typeface="Arial"/>
                  <a:cs typeface="Arial"/>
                  <a:sym typeface="Arial"/>
                </a:rPr>
                <a:t> pour les </a:t>
              </a:r>
              <a:r>
                <a:rPr lang="en-US" sz="1200" b="1" i="0" u="none" strike="noStrike" cap="none" dirty="0" err="1">
                  <a:solidFill>
                    <a:schemeClr val="lt1"/>
                  </a:solidFill>
                  <a:latin typeface="Arial"/>
                  <a:ea typeface="Arial"/>
                  <a:cs typeface="Arial"/>
                  <a:sym typeface="Arial"/>
                </a:rPr>
                <a:t>cadeaux</a:t>
              </a:r>
              <a:r>
                <a:rPr lang="en-US" sz="1200" b="1" i="0" u="none" strike="noStrike" cap="none" dirty="0">
                  <a:solidFill>
                    <a:schemeClr val="lt1"/>
                  </a:solidFill>
                  <a:latin typeface="Arial"/>
                  <a:ea typeface="Arial"/>
                  <a:cs typeface="Arial"/>
                  <a:sym typeface="Arial"/>
                </a:rPr>
                <a:t> et invitations </a:t>
              </a:r>
              <a:r>
                <a:rPr lang="en-US" sz="1200" b="1" i="0" u="none" strike="noStrike" cap="none" dirty="0" err="1">
                  <a:solidFill>
                    <a:schemeClr val="lt1"/>
                  </a:solidFill>
                  <a:latin typeface="Arial"/>
                  <a:ea typeface="Arial"/>
                  <a:cs typeface="Arial"/>
                  <a:sym typeface="Arial"/>
                </a:rPr>
                <a:t>offerts</a:t>
              </a:r>
              <a:r>
                <a:rPr lang="en-US" sz="1200" b="1" i="0" u="none" strike="noStrike" cap="none" dirty="0">
                  <a:solidFill>
                    <a:schemeClr val="lt1"/>
                  </a:solidFill>
                  <a:latin typeface="Arial"/>
                  <a:ea typeface="Arial"/>
                  <a:cs typeface="Arial"/>
                  <a:sym typeface="Arial"/>
                </a:rPr>
                <a:t> aux </a:t>
              </a:r>
              <a:r>
                <a:rPr lang="en-US" sz="1200" b="1" i="0" u="none" strike="noStrike" cap="none" dirty="0" err="1">
                  <a:solidFill>
                    <a:schemeClr val="lt1"/>
                  </a:solidFill>
                  <a:latin typeface="Arial"/>
                  <a:ea typeface="Arial"/>
                  <a:cs typeface="Arial"/>
                  <a:sym typeface="Arial"/>
                </a:rPr>
                <a:t>fonctionnaires</a:t>
              </a:r>
              <a:r>
                <a:rPr lang="en-US" sz="1200" b="1" i="0" u="none" strike="noStrike" cap="none" dirty="0">
                  <a:solidFill>
                    <a:schemeClr val="lt1"/>
                  </a:solidFill>
                  <a:latin typeface="Arial"/>
                  <a:ea typeface="Arial"/>
                  <a:cs typeface="Arial"/>
                  <a:sym typeface="Arial"/>
                </a:rPr>
                <a:t> </a:t>
              </a:r>
              <a:endParaRPr sz="1200" b="1" i="0" u="none" strike="noStrike" cap="none" dirty="0">
                <a:solidFill>
                  <a:schemeClr val="lt1"/>
                </a:solidFill>
                <a:latin typeface="Arial"/>
                <a:ea typeface="Arial"/>
                <a:cs typeface="Arial"/>
                <a:sym typeface="Arial"/>
              </a:endParaRPr>
            </a:p>
          </p:txBody>
        </p:sp>
        <p:sp>
          <p:nvSpPr>
            <p:cNvPr id="764" name="Shape 764"/>
            <p:cNvSpPr/>
            <p:nvPr/>
          </p:nvSpPr>
          <p:spPr>
            <a:xfrm>
              <a:off x="583352" y="1175"/>
              <a:ext cx="1044000" cy="1044000"/>
            </a:xfrm>
            <a:prstGeom prst="ellipse">
              <a:avLst/>
            </a:prstGeom>
            <a:blipFill rotWithShape="1">
              <a:blip r:embed="rId3">
                <a:alphaModFix/>
              </a:blip>
              <a:stretch>
                <a:fillRect t="-1997" b="-1996"/>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Shape 765"/>
            <p:cNvSpPr/>
            <p:nvPr/>
          </p:nvSpPr>
          <p:spPr>
            <a:xfrm rot="10800000">
              <a:off x="1105132" y="1356472"/>
              <a:ext cx="3352200" cy="1044000"/>
            </a:xfrm>
            <a:prstGeom prst="homePlate">
              <a:avLst>
                <a:gd name="adj" fmla="val 50000"/>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Shape 766"/>
            <p:cNvSpPr txBox="1"/>
            <p:nvPr/>
          </p:nvSpPr>
          <p:spPr>
            <a:xfrm>
              <a:off x="1366239" y="1356622"/>
              <a:ext cx="5056880" cy="1044000"/>
            </a:xfrm>
            <a:prstGeom prst="rect">
              <a:avLst/>
            </a:prstGeom>
            <a:solidFill>
              <a:schemeClr val="tx1">
                <a:lumMod val="60000"/>
                <a:lumOff val="40000"/>
              </a:schemeClr>
            </a:solidFill>
            <a:ln>
              <a:noFill/>
            </a:ln>
          </p:spPr>
          <p:txBody>
            <a:bodyPr spcFirstLastPara="1" wrap="square" lIns="460300" tIns="45700" rIns="85325" bIns="45700" anchor="ctr"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strike="noStrike" cap="none" dirty="0">
                  <a:solidFill>
                    <a:schemeClr val="lt1"/>
                  </a:solidFill>
                  <a:latin typeface="Arial"/>
                  <a:ea typeface="Arial"/>
                  <a:cs typeface="Arial"/>
                  <a:sym typeface="Arial"/>
                </a:rPr>
                <a:t>Le </a:t>
              </a:r>
              <a:r>
                <a:rPr lang="en-US" sz="1200" b="1" i="0" u="none" strike="noStrike" cap="none" dirty="0" err="1">
                  <a:solidFill>
                    <a:schemeClr val="lt1"/>
                  </a:solidFill>
                  <a:latin typeface="Arial"/>
                  <a:ea typeface="Arial"/>
                  <a:cs typeface="Arial"/>
                  <a:sym typeface="Arial"/>
                </a:rPr>
                <a:t>seuil</a:t>
              </a:r>
              <a:r>
                <a:rPr lang="en-US" sz="1200" b="1" i="0" u="none" strike="noStrike" cap="none" dirty="0">
                  <a:solidFill>
                    <a:schemeClr val="lt1"/>
                  </a:solidFill>
                  <a:latin typeface="Arial"/>
                  <a:ea typeface="Arial"/>
                  <a:cs typeface="Arial"/>
                  <a:sym typeface="Arial"/>
                </a:rPr>
                <a:t> </a:t>
              </a:r>
              <a:r>
                <a:rPr lang="en-US" sz="1200" b="1" i="0" u="none" strike="noStrike" cap="none" dirty="0" err="1">
                  <a:solidFill>
                    <a:schemeClr val="lt1"/>
                  </a:solidFill>
                  <a:latin typeface="Arial"/>
                  <a:ea typeface="Arial"/>
                  <a:cs typeface="Arial"/>
                  <a:sym typeface="Arial"/>
                </a:rPr>
                <a:t>ou</a:t>
              </a:r>
              <a:r>
                <a:rPr lang="en-US" sz="1200" b="1" i="0" u="none" strike="noStrike" cap="none" dirty="0">
                  <a:solidFill>
                    <a:schemeClr val="lt1"/>
                  </a:solidFill>
                  <a:latin typeface="Arial"/>
                  <a:ea typeface="Arial"/>
                  <a:cs typeface="Arial"/>
                  <a:sym typeface="Arial"/>
                </a:rPr>
                <a:t> la </a:t>
              </a:r>
              <a:r>
                <a:rPr lang="en-US" sz="1200" b="1" i="0" u="none" strike="noStrike" cap="none" dirty="0" err="1">
                  <a:solidFill>
                    <a:schemeClr val="lt1"/>
                  </a:solidFill>
                  <a:latin typeface="Arial"/>
                  <a:ea typeface="Arial"/>
                  <a:cs typeface="Arial"/>
                  <a:sym typeface="Arial"/>
                </a:rPr>
                <a:t>limite</a:t>
              </a:r>
              <a:r>
                <a:rPr lang="en-US" sz="1200" b="1" i="0" u="none" strike="noStrike" cap="none" dirty="0">
                  <a:solidFill>
                    <a:schemeClr val="lt1"/>
                  </a:solidFill>
                  <a:latin typeface="Arial"/>
                  <a:ea typeface="Arial"/>
                  <a:cs typeface="Arial"/>
                  <a:sym typeface="Arial"/>
                </a:rPr>
                <a:t> locale applicable </a:t>
              </a:r>
              <a:r>
                <a:rPr lang="en-US" sz="1200" b="1" i="0" u="none" strike="noStrike" cap="none" dirty="0" err="1">
                  <a:solidFill>
                    <a:schemeClr val="lt1"/>
                  </a:solidFill>
                  <a:latin typeface="Arial"/>
                  <a:ea typeface="Arial"/>
                  <a:cs typeface="Arial"/>
                  <a:sym typeface="Arial"/>
                </a:rPr>
                <a:t>doivent</a:t>
              </a:r>
              <a:r>
                <a:rPr lang="en-US" sz="1200" b="1" i="0" u="none" strike="noStrike" cap="none" dirty="0">
                  <a:solidFill>
                    <a:schemeClr val="lt1"/>
                  </a:solidFill>
                  <a:latin typeface="Arial"/>
                  <a:ea typeface="Arial"/>
                  <a:cs typeface="Arial"/>
                  <a:sym typeface="Arial"/>
                </a:rPr>
                <a:t> </a:t>
              </a:r>
              <a:r>
                <a:rPr lang="en-US" sz="1200" b="1" i="0" u="none" strike="noStrike" cap="none" dirty="0" err="1">
                  <a:solidFill>
                    <a:schemeClr val="lt1"/>
                  </a:solidFill>
                  <a:latin typeface="Arial"/>
                  <a:ea typeface="Arial"/>
                  <a:cs typeface="Arial"/>
                  <a:sym typeface="Arial"/>
                </a:rPr>
                <a:t>être</a:t>
              </a:r>
              <a:r>
                <a:rPr lang="en-US" sz="1200" b="1" i="0" u="none" strike="noStrike" cap="none" dirty="0">
                  <a:solidFill>
                    <a:schemeClr val="lt1"/>
                  </a:solidFill>
                  <a:latin typeface="Arial"/>
                  <a:ea typeface="Arial"/>
                  <a:cs typeface="Arial"/>
                  <a:sym typeface="Arial"/>
                </a:rPr>
                <a:t> </a:t>
              </a:r>
              <a:r>
                <a:rPr lang="en-US" sz="1200" b="1" i="0" u="none" strike="noStrike" cap="none" dirty="0" err="1">
                  <a:solidFill>
                    <a:schemeClr val="lt1"/>
                  </a:solidFill>
                  <a:latin typeface="Arial"/>
                  <a:ea typeface="Arial"/>
                  <a:cs typeface="Arial"/>
                  <a:sym typeface="Arial"/>
                </a:rPr>
                <a:t>définis</a:t>
              </a:r>
              <a:r>
                <a:rPr lang="en-US" sz="1200" b="1" i="0" u="none" strike="noStrike" cap="none" dirty="0">
                  <a:solidFill>
                    <a:schemeClr val="lt1"/>
                  </a:solidFill>
                  <a:latin typeface="Arial"/>
                  <a:ea typeface="Arial"/>
                  <a:cs typeface="Arial"/>
                  <a:sym typeface="Arial"/>
                </a:rPr>
                <a:t> pour les </a:t>
              </a:r>
              <a:r>
                <a:rPr lang="en-US" sz="1200" b="1" i="0" u="none" strike="noStrike" cap="none" dirty="0" err="1">
                  <a:solidFill>
                    <a:schemeClr val="lt1"/>
                  </a:solidFill>
                  <a:latin typeface="Arial"/>
                  <a:ea typeface="Arial"/>
                  <a:cs typeface="Arial"/>
                  <a:sym typeface="Arial"/>
                </a:rPr>
                <a:t>cadeaux</a:t>
              </a:r>
              <a:r>
                <a:rPr lang="en-US" sz="1200" b="1" i="0" u="none" strike="noStrike" cap="none" dirty="0">
                  <a:solidFill>
                    <a:schemeClr val="lt1"/>
                  </a:solidFill>
                  <a:latin typeface="Arial"/>
                  <a:ea typeface="Arial"/>
                  <a:cs typeface="Arial"/>
                  <a:sym typeface="Arial"/>
                </a:rPr>
                <a:t> et invitations en tenant </a:t>
              </a:r>
              <a:r>
                <a:rPr lang="en-US" sz="1200" b="1" i="0" u="none" strike="noStrike" cap="none" dirty="0" err="1">
                  <a:solidFill>
                    <a:schemeClr val="lt1"/>
                  </a:solidFill>
                  <a:latin typeface="Arial"/>
                  <a:ea typeface="Arial"/>
                  <a:cs typeface="Arial"/>
                  <a:sym typeface="Arial"/>
                </a:rPr>
                <a:t>compte</a:t>
              </a:r>
              <a:r>
                <a:rPr lang="en-US" sz="1200" b="1" i="0" u="none" strike="noStrike" cap="none" dirty="0">
                  <a:solidFill>
                    <a:schemeClr val="lt1"/>
                  </a:solidFill>
                  <a:latin typeface="Arial"/>
                  <a:ea typeface="Arial"/>
                  <a:cs typeface="Arial"/>
                  <a:sym typeface="Arial"/>
                </a:rPr>
                <a:t> des </a:t>
              </a:r>
              <a:r>
                <a:rPr lang="en-US" sz="1200" b="1" i="0" u="none" strike="noStrike" cap="none" dirty="0" err="1">
                  <a:solidFill>
                    <a:schemeClr val="lt1"/>
                  </a:solidFill>
                  <a:latin typeface="Arial"/>
                  <a:ea typeface="Arial"/>
                  <a:cs typeface="Arial"/>
                  <a:sym typeface="Arial"/>
                </a:rPr>
                <a:t>lois</a:t>
              </a:r>
              <a:r>
                <a:rPr lang="en-US" sz="1200" b="1" i="0" u="none" strike="noStrike" cap="none" dirty="0">
                  <a:solidFill>
                    <a:schemeClr val="lt1"/>
                  </a:solidFill>
                  <a:latin typeface="Arial"/>
                  <a:ea typeface="Arial"/>
                  <a:cs typeface="Arial"/>
                  <a:sym typeface="Arial"/>
                </a:rPr>
                <a:t> et </a:t>
              </a:r>
              <a:r>
                <a:rPr lang="en-US" sz="1200" b="1" i="0" u="none" strike="noStrike" cap="none" dirty="0" err="1">
                  <a:solidFill>
                    <a:schemeClr val="lt1"/>
                  </a:solidFill>
                  <a:latin typeface="Arial"/>
                  <a:ea typeface="Arial"/>
                  <a:cs typeface="Arial"/>
                  <a:sym typeface="Arial"/>
                </a:rPr>
                <a:t>pratiques</a:t>
              </a:r>
              <a:r>
                <a:rPr lang="en-US" sz="1200" b="1" i="0" u="none" strike="noStrike" cap="none" dirty="0">
                  <a:solidFill>
                    <a:schemeClr val="lt1"/>
                  </a:solidFill>
                  <a:latin typeface="Arial"/>
                  <a:ea typeface="Arial"/>
                  <a:cs typeface="Arial"/>
                  <a:sym typeface="Arial"/>
                </a:rPr>
                <a:t> locales</a:t>
              </a:r>
              <a:endParaRPr sz="1200" b="1" i="0" u="none" strike="noStrike" cap="none" dirty="0">
                <a:solidFill>
                  <a:schemeClr val="lt1"/>
                </a:solidFill>
                <a:latin typeface="Arial"/>
                <a:ea typeface="Arial"/>
                <a:cs typeface="Arial"/>
                <a:sym typeface="Arial"/>
              </a:endParaRPr>
            </a:p>
          </p:txBody>
        </p:sp>
        <p:sp>
          <p:nvSpPr>
            <p:cNvPr id="767" name="Shape 767"/>
            <p:cNvSpPr/>
            <p:nvPr/>
          </p:nvSpPr>
          <p:spPr>
            <a:xfrm>
              <a:off x="583352" y="1356622"/>
              <a:ext cx="1044000" cy="1044000"/>
            </a:xfrm>
            <a:prstGeom prst="ellipse">
              <a:avLst/>
            </a:prstGeom>
            <a:blipFill rotWithShape="1">
              <a:blip r:embed="rId4">
                <a:alphaModFix/>
              </a:blip>
              <a:stretch>
                <a:fillRect l="-41992" r="-41992"/>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Shape 768"/>
            <p:cNvSpPr/>
            <p:nvPr/>
          </p:nvSpPr>
          <p:spPr>
            <a:xfrm rot="10800000">
              <a:off x="1105132" y="2711920"/>
              <a:ext cx="3352200" cy="1044000"/>
            </a:xfrm>
            <a:prstGeom prst="homePlate">
              <a:avLst>
                <a:gd name="adj" fmla="val 50000"/>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Shape 769"/>
            <p:cNvSpPr txBox="1"/>
            <p:nvPr/>
          </p:nvSpPr>
          <p:spPr>
            <a:xfrm>
              <a:off x="1366239" y="2712070"/>
              <a:ext cx="5056880" cy="1044000"/>
            </a:xfrm>
            <a:prstGeom prst="rect">
              <a:avLst/>
            </a:prstGeom>
            <a:solidFill>
              <a:srgbClr val="1A92AE"/>
            </a:solidFill>
            <a:ln>
              <a:noFill/>
            </a:ln>
          </p:spPr>
          <p:txBody>
            <a:bodyPr spcFirstLastPara="1" wrap="square" lIns="460300" tIns="45700" rIns="85325" bIns="45700" anchor="ctr" anchorCtr="0">
              <a:noAutofit/>
            </a:bodyPr>
            <a:lstStyle/>
            <a:p>
              <a:pPr marL="0" marR="0" lvl="0" indent="0" algn="l" rtl="0">
                <a:lnSpc>
                  <a:spcPct val="90000"/>
                </a:lnSpc>
                <a:spcBef>
                  <a:spcPts val="0"/>
                </a:spcBef>
                <a:spcAft>
                  <a:spcPts val="0"/>
                </a:spcAft>
                <a:buClr>
                  <a:schemeClr val="lt1"/>
                </a:buClr>
                <a:buSzPts val="1200"/>
                <a:buFont typeface="Arial"/>
                <a:buNone/>
              </a:pPr>
              <a:r>
                <a:rPr lang="en-US" sz="1200" b="1" i="0" u="none" strike="noStrike" cap="none" dirty="0">
                  <a:solidFill>
                    <a:schemeClr val="lt1"/>
                  </a:solidFill>
                  <a:latin typeface="Arial"/>
                  <a:ea typeface="Arial"/>
                  <a:cs typeface="Arial"/>
                  <a:sym typeface="Arial"/>
                </a:rPr>
                <a:t>Le </a:t>
              </a:r>
              <a:r>
                <a:rPr lang="en-US" sz="1200" b="1" i="0" u="none" strike="noStrike" cap="none" dirty="0" err="1">
                  <a:solidFill>
                    <a:schemeClr val="lt1"/>
                  </a:solidFill>
                  <a:latin typeface="Arial"/>
                  <a:ea typeface="Arial"/>
                  <a:cs typeface="Arial"/>
                  <a:sym typeface="Arial"/>
                </a:rPr>
                <a:t>caractère</a:t>
              </a:r>
              <a:r>
                <a:rPr lang="en-US" sz="1200" b="1" i="0" u="none" strike="noStrike" cap="none" dirty="0">
                  <a:solidFill>
                    <a:schemeClr val="lt1"/>
                  </a:solidFill>
                  <a:latin typeface="Arial"/>
                  <a:ea typeface="Arial"/>
                  <a:cs typeface="Arial"/>
                  <a:sym typeface="Arial"/>
                </a:rPr>
                <a:t> </a:t>
              </a:r>
              <a:r>
                <a:rPr lang="en-US" sz="1200" b="1" i="0" u="none" strike="noStrike" cap="none" dirty="0" err="1">
                  <a:solidFill>
                    <a:schemeClr val="lt1"/>
                  </a:solidFill>
                  <a:latin typeface="Arial"/>
                  <a:ea typeface="Arial"/>
                  <a:cs typeface="Arial"/>
                  <a:sym typeface="Arial"/>
                </a:rPr>
                <a:t>approprié</a:t>
              </a:r>
              <a:r>
                <a:rPr lang="en-US" sz="1200" b="1" i="0" u="none" strike="noStrike" cap="none" dirty="0">
                  <a:solidFill>
                    <a:schemeClr val="lt1"/>
                  </a:solidFill>
                  <a:latin typeface="Arial"/>
                  <a:ea typeface="Arial"/>
                  <a:cs typeface="Arial"/>
                  <a:sym typeface="Arial"/>
                </a:rPr>
                <a:t> </a:t>
              </a:r>
              <a:r>
                <a:rPr lang="en-US" sz="1200" b="1" i="0" u="none" strike="noStrike" cap="none" dirty="0" err="1">
                  <a:solidFill>
                    <a:schemeClr val="lt1"/>
                  </a:solidFill>
                  <a:latin typeface="Arial"/>
                  <a:ea typeface="Arial"/>
                  <a:cs typeface="Arial"/>
                  <a:sym typeface="Arial"/>
                </a:rPr>
                <a:t>doit</a:t>
              </a:r>
              <a:r>
                <a:rPr lang="en-US" sz="1200" b="1" i="0" u="none" strike="noStrike" cap="none" dirty="0">
                  <a:solidFill>
                    <a:schemeClr val="lt1"/>
                  </a:solidFill>
                  <a:latin typeface="Arial"/>
                  <a:ea typeface="Arial"/>
                  <a:cs typeface="Arial"/>
                  <a:sym typeface="Arial"/>
                </a:rPr>
                <a:t> </a:t>
              </a:r>
              <a:r>
                <a:rPr lang="en-US" sz="1200" b="1" i="0" u="none" strike="noStrike" cap="none" dirty="0" err="1">
                  <a:solidFill>
                    <a:schemeClr val="lt1"/>
                  </a:solidFill>
                  <a:latin typeface="Arial"/>
                  <a:ea typeface="Arial"/>
                  <a:cs typeface="Arial"/>
                  <a:sym typeface="Arial"/>
                </a:rPr>
                <a:t>être</a:t>
              </a:r>
              <a:r>
                <a:rPr lang="en-US" sz="1200" b="1" i="0" u="none" strike="noStrike" cap="none" dirty="0">
                  <a:solidFill>
                    <a:schemeClr val="lt1"/>
                  </a:solidFill>
                  <a:latin typeface="Arial"/>
                  <a:ea typeface="Arial"/>
                  <a:cs typeface="Arial"/>
                  <a:sym typeface="Arial"/>
                </a:rPr>
                <a:t> </a:t>
              </a:r>
              <a:r>
                <a:rPr lang="en-US" sz="1200" b="1" i="0" u="none" strike="noStrike" cap="none" dirty="0" err="1">
                  <a:solidFill>
                    <a:schemeClr val="lt1"/>
                  </a:solidFill>
                  <a:latin typeface="Arial"/>
                  <a:ea typeface="Arial"/>
                  <a:cs typeface="Arial"/>
                  <a:sym typeface="Arial"/>
                </a:rPr>
                <a:t>toujours</a:t>
              </a:r>
              <a:r>
                <a:rPr lang="en-US" sz="1200" b="1" i="0" u="none" strike="noStrike" cap="none" dirty="0">
                  <a:solidFill>
                    <a:schemeClr val="lt1"/>
                  </a:solidFill>
                  <a:latin typeface="Arial"/>
                  <a:ea typeface="Arial"/>
                  <a:cs typeface="Arial"/>
                  <a:sym typeface="Arial"/>
                </a:rPr>
                <a:t> </a:t>
              </a:r>
              <a:r>
                <a:rPr lang="en-US" sz="1200" b="1" i="0" u="none" strike="noStrike" cap="none" dirty="0" err="1">
                  <a:solidFill>
                    <a:schemeClr val="lt1"/>
                  </a:solidFill>
                  <a:latin typeface="Arial"/>
                  <a:ea typeface="Arial"/>
                  <a:cs typeface="Arial"/>
                  <a:sym typeface="Arial"/>
                </a:rPr>
                <a:t>examiné</a:t>
              </a:r>
              <a:r>
                <a:rPr lang="en-US" sz="1200" b="1" i="0" u="none" strike="noStrike" cap="none" dirty="0">
                  <a:solidFill>
                    <a:schemeClr val="lt1"/>
                  </a:solidFill>
                  <a:latin typeface="Arial"/>
                  <a:ea typeface="Arial"/>
                  <a:cs typeface="Arial"/>
                  <a:sym typeface="Arial"/>
                </a:rPr>
                <a:t>, en </a:t>
              </a:r>
              <a:r>
                <a:rPr lang="en-US" sz="1200" b="1" i="0" u="none" strike="noStrike" cap="none" dirty="0" err="1">
                  <a:solidFill>
                    <a:schemeClr val="lt1"/>
                  </a:solidFill>
                  <a:latin typeface="Arial"/>
                  <a:ea typeface="Arial"/>
                  <a:cs typeface="Arial"/>
                  <a:sym typeface="Arial"/>
                </a:rPr>
                <a:t>ce</a:t>
              </a:r>
              <a:r>
                <a:rPr lang="en-US" sz="1200" b="1" i="0" u="none" strike="noStrike" cap="none" dirty="0">
                  <a:solidFill>
                    <a:schemeClr val="lt1"/>
                  </a:solidFill>
                  <a:latin typeface="Arial"/>
                  <a:ea typeface="Arial"/>
                  <a:cs typeface="Arial"/>
                  <a:sym typeface="Arial"/>
                </a:rPr>
                <a:t> qui </a:t>
              </a:r>
              <a:r>
                <a:rPr lang="en-US" sz="1200" b="1" i="0" u="none" strike="noStrike" cap="none" dirty="0" err="1">
                  <a:solidFill>
                    <a:schemeClr val="lt1"/>
                  </a:solidFill>
                  <a:latin typeface="Arial"/>
                  <a:ea typeface="Arial"/>
                  <a:cs typeface="Arial"/>
                  <a:sym typeface="Arial"/>
                </a:rPr>
                <a:t>concerne</a:t>
              </a:r>
              <a:r>
                <a:rPr lang="en-US" sz="1200" b="1" i="0" u="none" strike="noStrike" cap="none" dirty="0">
                  <a:solidFill>
                    <a:schemeClr val="lt1"/>
                  </a:solidFill>
                  <a:latin typeface="Arial"/>
                  <a:ea typeface="Arial"/>
                  <a:cs typeface="Arial"/>
                  <a:sym typeface="Arial"/>
                </a:rPr>
                <a:t> le type, </a:t>
              </a:r>
              <a:r>
                <a:rPr lang="en-US" sz="1200" b="1" i="0" u="none" strike="noStrike" cap="none" dirty="0" err="1">
                  <a:solidFill>
                    <a:schemeClr val="lt1"/>
                  </a:solidFill>
                  <a:latin typeface="Arial"/>
                  <a:ea typeface="Arial"/>
                  <a:cs typeface="Arial"/>
                  <a:sym typeface="Arial"/>
                </a:rPr>
                <a:t>l'occasion</a:t>
              </a:r>
              <a:r>
                <a:rPr lang="en-US" sz="1200" b="1" i="0" u="none" strike="noStrike" cap="none" dirty="0">
                  <a:solidFill>
                    <a:schemeClr val="lt1"/>
                  </a:solidFill>
                  <a:latin typeface="Arial"/>
                  <a:ea typeface="Arial"/>
                  <a:cs typeface="Arial"/>
                  <a:sym typeface="Arial"/>
                </a:rPr>
                <a:t>, le lieu, la </a:t>
              </a:r>
              <a:r>
                <a:rPr lang="en-US" sz="1200" b="1" i="0" u="none" strike="noStrike" cap="none" dirty="0" err="1">
                  <a:solidFill>
                    <a:schemeClr val="lt1"/>
                  </a:solidFill>
                  <a:latin typeface="Arial"/>
                  <a:ea typeface="Arial"/>
                  <a:cs typeface="Arial"/>
                  <a:sym typeface="Arial"/>
                </a:rPr>
                <a:t>valeur</a:t>
              </a:r>
              <a:r>
                <a:rPr lang="en-US" sz="1200" b="1" i="0" u="none" strike="noStrike" cap="none" dirty="0">
                  <a:solidFill>
                    <a:schemeClr val="lt1"/>
                  </a:solidFill>
                  <a:latin typeface="Arial"/>
                  <a:ea typeface="Arial"/>
                  <a:cs typeface="Arial"/>
                  <a:sym typeface="Arial"/>
                </a:rPr>
                <a:t>, etc.</a:t>
              </a:r>
              <a:endParaRPr sz="1200" b="1" i="0" u="none" strike="noStrike" cap="none" dirty="0">
                <a:solidFill>
                  <a:schemeClr val="lt1"/>
                </a:solidFill>
                <a:latin typeface="Arial"/>
                <a:ea typeface="Arial"/>
                <a:cs typeface="Arial"/>
                <a:sym typeface="Arial"/>
              </a:endParaRPr>
            </a:p>
          </p:txBody>
        </p:sp>
        <p:sp>
          <p:nvSpPr>
            <p:cNvPr id="770" name="Shape 770"/>
            <p:cNvSpPr/>
            <p:nvPr/>
          </p:nvSpPr>
          <p:spPr>
            <a:xfrm>
              <a:off x="583352" y="2712070"/>
              <a:ext cx="1044000" cy="1044000"/>
            </a:xfrm>
            <a:prstGeom prst="ellipse">
              <a:avLst/>
            </a:prstGeom>
            <a:blipFill rotWithShape="1">
              <a:blip r:embed="rId5">
                <a:alphaModFix/>
              </a:blip>
              <a:stretch>
                <a:fillRect l="-4995" r="-4996"/>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Shape 771"/>
            <p:cNvSpPr/>
            <p:nvPr/>
          </p:nvSpPr>
          <p:spPr>
            <a:xfrm rot="10800000">
              <a:off x="1105132" y="4067367"/>
              <a:ext cx="3352200" cy="1044000"/>
            </a:xfrm>
            <a:prstGeom prst="homePlate">
              <a:avLst>
                <a:gd name="adj" fmla="val 50000"/>
              </a:avLst>
            </a:prstGeom>
            <a:solidFill>
              <a:schemeClr val="dk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Shape 772"/>
            <p:cNvSpPr txBox="1"/>
            <p:nvPr/>
          </p:nvSpPr>
          <p:spPr>
            <a:xfrm>
              <a:off x="1366239" y="4067517"/>
              <a:ext cx="5056880" cy="1044000"/>
            </a:xfrm>
            <a:prstGeom prst="rect">
              <a:avLst/>
            </a:prstGeom>
            <a:solidFill>
              <a:srgbClr val="00B050"/>
            </a:solidFill>
            <a:ln>
              <a:noFill/>
            </a:ln>
          </p:spPr>
          <p:txBody>
            <a:bodyPr spcFirstLastPara="1" wrap="square" lIns="460300" tIns="45700" rIns="85325" bIns="45700" anchor="ctr" anchorCtr="0">
              <a:noAutofit/>
            </a:bodyPr>
            <a:lstStyle/>
            <a:p>
              <a:pPr marL="0" marR="0" lvl="0" indent="0" algn="l" rtl="0">
                <a:lnSpc>
                  <a:spcPct val="90000"/>
                </a:lnSpc>
                <a:spcBef>
                  <a:spcPts val="0"/>
                </a:spcBef>
                <a:spcAft>
                  <a:spcPts val="0"/>
                </a:spcAft>
                <a:buClr>
                  <a:schemeClr val="lt1"/>
                </a:buClr>
                <a:buSzPts val="1200"/>
                <a:buFont typeface="Arial"/>
                <a:buNone/>
              </a:pPr>
              <a:r>
                <a:rPr lang="en-US" sz="1200" b="1" i="0" u="none" strike="noStrike" cap="none" dirty="0">
                  <a:solidFill>
                    <a:schemeClr val="lt1"/>
                  </a:solidFill>
                  <a:latin typeface="Arial"/>
                  <a:ea typeface="Arial"/>
                  <a:cs typeface="Arial"/>
                  <a:sym typeface="Arial"/>
                </a:rPr>
                <a:t>Il </a:t>
              </a:r>
              <a:r>
                <a:rPr lang="en-US" sz="1200" b="1" i="0" u="none" strike="noStrike" cap="none" dirty="0" err="1">
                  <a:solidFill>
                    <a:schemeClr val="lt1"/>
                  </a:solidFill>
                  <a:latin typeface="Arial"/>
                  <a:ea typeface="Arial"/>
                  <a:cs typeface="Arial"/>
                  <a:sym typeface="Arial"/>
                </a:rPr>
                <a:t>faut</a:t>
              </a:r>
              <a:r>
                <a:rPr lang="en-US" sz="1200" b="1" i="0" u="none" strike="noStrike" cap="none" dirty="0">
                  <a:solidFill>
                    <a:schemeClr val="lt1"/>
                  </a:solidFill>
                  <a:latin typeface="Arial"/>
                  <a:ea typeface="Arial"/>
                  <a:cs typeface="Arial"/>
                  <a:sym typeface="Arial"/>
                </a:rPr>
                <a:t> </a:t>
              </a:r>
              <a:r>
                <a:rPr lang="en-US" sz="1200" b="1" i="0" u="none" strike="noStrike" cap="none" dirty="0" err="1">
                  <a:solidFill>
                    <a:schemeClr val="lt1"/>
                  </a:solidFill>
                  <a:latin typeface="Arial"/>
                  <a:ea typeface="Arial"/>
                  <a:cs typeface="Arial"/>
                  <a:sym typeface="Arial"/>
                </a:rPr>
                <a:t>toujours</a:t>
              </a:r>
              <a:r>
                <a:rPr lang="en-US" sz="1200" b="1" i="0" u="none" strike="noStrike" cap="none" dirty="0">
                  <a:solidFill>
                    <a:schemeClr val="lt1"/>
                  </a:solidFill>
                  <a:latin typeface="Arial"/>
                  <a:ea typeface="Arial"/>
                  <a:cs typeface="Arial"/>
                  <a:sym typeface="Arial"/>
                </a:rPr>
                <a:t> faire </a:t>
              </a:r>
              <a:r>
                <a:rPr lang="en-US" sz="1200" b="1" i="0" u="none" strike="noStrike" cap="none" dirty="0" err="1">
                  <a:solidFill>
                    <a:schemeClr val="lt1"/>
                  </a:solidFill>
                  <a:latin typeface="Arial"/>
                  <a:ea typeface="Arial"/>
                  <a:cs typeface="Arial"/>
                  <a:sym typeface="Arial"/>
                </a:rPr>
                <a:t>preuve</a:t>
              </a:r>
              <a:r>
                <a:rPr lang="en-US" sz="1200" b="1" i="0" u="none" strike="noStrike" cap="none" dirty="0">
                  <a:solidFill>
                    <a:schemeClr val="lt1"/>
                  </a:solidFill>
                  <a:latin typeface="Arial"/>
                  <a:ea typeface="Arial"/>
                  <a:cs typeface="Arial"/>
                  <a:sym typeface="Arial"/>
                </a:rPr>
                <a:t> de </a:t>
              </a:r>
              <a:r>
                <a:rPr lang="en-US" sz="1200" b="1" i="0" u="none" strike="noStrike" cap="none" dirty="0" err="1">
                  <a:solidFill>
                    <a:schemeClr val="lt1"/>
                  </a:solidFill>
                  <a:latin typeface="Arial"/>
                  <a:ea typeface="Arial"/>
                  <a:cs typeface="Arial"/>
                  <a:sym typeface="Arial"/>
                </a:rPr>
                <a:t>jugement</a:t>
              </a:r>
              <a:r>
                <a:rPr lang="en-US" sz="1200" b="1" i="0" u="none" strike="noStrike" cap="none" dirty="0">
                  <a:solidFill>
                    <a:schemeClr val="lt1"/>
                  </a:solidFill>
                  <a:latin typeface="Arial"/>
                  <a:ea typeface="Arial"/>
                  <a:cs typeface="Arial"/>
                  <a:sym typeface="Arial"/>
                </a:rPr>
                <a:t> en </a:t>
              </a:r>
              <a:r>
                <a:rPr lang="en-US" sz="1200" b="1" i="0" u="none" strike="noStrike" cap="none" dirty="0" err="1">
                  <a:solidFill>
                    <a:schemeClr val="lt1"/>
                  </a:solidFill>
                  <a:latin typeface="Arial"/>
                  <a:ea typeface="Arial"/>
                  <a:cs typeface="Arial"/>
                  <a:sym typeface="Arial"/>
                </a:rPr>
                <a:t>matière</a:t>
              </a:r>
              <a:r>
                <a:rPr lang="en-US" sz="1200" b="1" i="0" u="none" strike="noStrike" cap="none" dirty="0">
                  <a:solidFill>
                    <a:schemeClr val="lt1"/>
                  </a:solidFill>
                  <a:latin typeface="Arial"/>
                  <a:ea typeface="Arial"/>
                  <a:cs typeface="Arial"/>
                  <a:sym typeface="Arial"/>
                </a:rPr>
                <a:t> </a:t>
              </a:r>
              <a:r>
                <a:rPr lang="en-US" sz="1200" b="1" i="0" u="none" strike="noStrike" cap="none" dirty="0" err="1">
                  <a:solidFill>
                    <a:schemeClr val="lt1"/>
                  </a:solidFill>
                  <a:latin typeface="Arial"/>
                  <a:ea typeface="Arial"/>
                  <a:cs typeface="Arial"/>
                  <a:sym typeface="Arial"/>
                </a:rPr>
                <a:t>d'intégrité</a:t>
              </a:r>
              <a:r>
                <a:rPr lang="en-US" sz="1200" b="1" i="0" u="none" strike="noStrike" cap="none" dirty="0">
                  <a:solidFill>
                    <a:schemeClr val="lt1"/>
                  </a:solidFill>
                  <a:latin typeface="Arial"/>
                  <a:ea typeface="Arial"/>
                  <a:cs typeface="Arial"/>
                  <a:sym typeface="Arial"/>
                </a:rPr>
                <a:t> </a:t>
              </a:r>
              <a:r>
                <a:rPr lang="en-US" sz="1200" b="1" i="0" u="none" strike="noStrike" cap="none" dirty="0" err="1">
                  <a:solidFill>
                    <a:schemeClr val="lt1"/>
                  </a:solidFill>
                  <a:latin typeface="Arial"/>
                  <a:ea typeface="Arial"/>
                  <a:cs typeface="Arial"/>
                  <a:sym typeface="Arial"/>
                </a:rPr>
                <a:t>professionnelle</a:t>
              </a:r>
              <a:r>
                <a:rPr lang="en-US" sz="1200" b="1" i="0" u="none" strike="noStrike" cap="none" dirty="0">
                  <a:solidFill>
                    <a:schemeClr val="lt1"/>
                  </a:solidFill>
                  <a:latin typeface="Arial"/>
                  <a:ea typeface="Arial"/>
                  <a:cs typeface="Arial"/>
                  <a:sym typeface="Arial"/>
                </a:rPr>
                <a:t> et </a:t>
              </a:r>
              <a:r>
                <a:rPr lang="en-US" sz="1200" b="1" i="0" u="none" strike="noStrike" cap="none" dirty="0" err="1">
                  <a:solidFill>
                    <a:schemeClr val="lt1"/>
                  </a:solidFill>
                  <a:latin typeface="Arial"/>
                  <a:ea typeface="Arial"/>
                  <a:cs typeface="Arial"/>
                  <a:sym typeface="Arial"/>
                </a:rPr>
                <a:t>d'exposition</a:t>
              </a:r>
              <a:r>
                <a:rPr lang="en-US" sz="1200" b="1" i="0" u="none" strike="noStrike" cap="none" dirty="0">
                  <a:solidFill>
                    <a:schemeClr val="lt1"/>
                  </a:solidFill>
                  <a:latin typeface="Arial"/>
                  <a:ea typeface="Arial"/>
                  <a:cs typeface="Arial"/>
                  <a:sym typeface="Arial"/>
                </a:rPr>
                <a:t> au </a:t>
              </a:r>
              <a:r>
                <a:rPr lang="en-US" sz="1200" b="1" i="0" u="none" strike="noStrike" cap="none" dirty="0" err="1">
                  <a:solidFill>
                    <a:schemeClr val="lt1"/>
                  </a:solidFill>
                  <a:latin typeface="Arial"/>
                  <a:ea typeface="Arial"/>
                  <a:cs typeface="Arial"/>
                  <a:sym typeface="Arial"/>
                </a:rPr>
                <a:t>risque</a:t>
              </a:r>
              <a:r>
                <a:rPr lang="en-US" sz="1200" b="1" i="0" u="none" strike="noStrike" cap="none" dirty="0">
                  <a:solidFill>
                    <a:schemeClr val="lt1"/>
                  </a:solidFill>
                  <a:latin typeface="Arial"/>
                  <a:ea typeface="Arial"/>
                  <a:cs typeface="Arial"/>
                  <a:sym typeface="Arial"/>
                </a:rPr>
                <a:t> ABC</a:t>
              </a:r>
              <a:endParaRPr sz="1200" b="1" i="0" u="none" strike="noStrike" cap="none" dirty="0">
                <a:solidFill>
                  <a:schemeClr val="lt1"/>
                </a:solidFill>
                <a:latin typeface="Arial"/>
                <a:ea typeface="Arial"/>
                <a:cs typeface="Arial"/>
                <a:sym typeface="Arial"/>
              </a:endParaRPr>
            </a:p>
          </p:txBody>
        </p:sp>
        <p:sp>
          <p:nvSpPr>
            <p:cNvPr id="773" name="Shape 773"/>
            <p:cNvSpPr/>
            <p:nvPr/>
          </p:nvSpPr>
          <p:spPr>
            <a:xfrm>
              <a:off x="583352" y="4067517"/>
              <a:ext cx="1044000" cy="1044000"/>
            </a:xfrm>
            <a:prstGeom prst="ellipse">
              <a:avLst/>
            </a:prstGeom>
            <a:blipFill rotWithShape="1">
              <a:blip r:embed="rId6">
                <a:alphaModFix/>
              </a:blip>
              <a:stretch>
                <a:fillRect l="-24993" r="-24992"/>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74" name="Shape 774"/>
          <p:cNvSpPr txBox="1">
            <a:spLocks noGrp="1"/>
          </p:cNvSpPr>
          <p:nvPr>
            <p:ph type="title"/>
          </p:nvPr>
        </p:nvSpPr>
        <p:spPr>
          <a:xfrm>
            <a:off x="560387" y="269030"/>
            <a:ext cx="8773800" cy="869487"/>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dirty="0" err="1">
                <a:solidFill>
                  <a:schemeClr val="dk1"/>
                </a:solidFill>
                <a:latin typeface="Arial"/>
                <a:ea typeface="Arial"/>
                <a:cs typeface="Arial"/>
                <a:sym typeface="Arial"/>
              </a:rPr>
              <a:t>Cadeaux</a:t>
            </a:r>
            <a:r>
              <a:rPr lang="en-US" sz="2400" b="1" i="0" u="none" strike="noStrike" cap="none" dirty="0">
                <a:solidFill>
                  <a:schemeClr val="dk1"/>
                </a:solidFill>
                <a:latin typeface="Arial"/>
                <a:ea typeface="Arial"/>
                <a:cs typeface="Arial"/>
                <a:sym typeface="Arial"/>
              </a:rPr>
              <a:t> et invitations - </a:t>
            </a:r>
            <a:r>
              <a:rPr lang="en-US" sz="2400" b="1" i="0" u="none" strike="noStrike" cap="none" dirty="0" err="1">
                <a:solidFill>
                  <a:schemeClr val="dk1"/>
                </a:solidFill>
                <a:latin typeface="Arial"/>
                <a:ea typeface="Arial"/>
                <a:cs typeface="Arial"/>
                <a:sym typeface="Arial"/>
              </a:rPr>
              <a:t>Principaux</a:t>
            </a:r>
            <a:r>
              <a:rPr lang="en-US" sz="2400" b="1" i="0" u="none" strike="noStrike" cap="none" dirty="0">
                <a:solidFill>
                  <a:schemeClr val="dk1"/>
                </a:solidFill>
                <a:latin typeface="Arial"/>
                <a:ea typeface="Arial"/>
                <a:cs typeface="Arial"/>
                <a:sym typeface="Arial"/>
              </a:rPr>
              <a:t> </a:t>
            </a:r>
            <a:r>
              <a:rPr lang="en-US" sz="2400" b="1" i="0" u="none" strike="noStrike" cap="none" dirty="0" err="1">
                <a:solidFill>
                  <a:schemeClr val="dk1"/>
                </a:solidFill>
                <a:latin typeface="Arial"/>
                <a:ea typeface="Arial"/>
                <a:cs typeface="Arial"/>
                <a:sym typeface="Arial"/>
              </a:rPr>
              <a:t>éléments</a:t>
            </a:r>
            <a:r>
              <a:rPr lang="en-US" sz="2400" b="1" i="0" u="none" strike="noStrike" cap="none" dirty="0">
                <a:solidFill>
                  <a:schemeClr val="dk1"/>
                </a:solidFill>
                <a:latin typeface="Arial"/>
                <a:ea typeface="Arial"/>
                <a:cs typeface="Arial"/>
                <a:sym typeface="Arial"/>
              </a:rPr>
              <a:t> à </a:t>
            </a:r>
            <a:r>
              <a:rPr lang="en-US" sz="2400" b="1" i="0" u="none" strike="noStrike" cap="none" dirty="0" err="1">
                <a:solidFill>
                  <a:schemeClr val="dk1"/>
                </a:solidFill>
                <a:latin typeface="Arial"/>
                <a:ea typeface="Arial"/>
                <a:cs typeface="Arial"/>
                <a:sym typeface="Arial"/>
              </a:rPr>
              <a:t>retenir</a:t>
            </a:r>
            <a:endParaRPr sz="2400" b="0" i="0" u="none" strike="noStrike" cap="none" dirty="0">
              <a:solidFill>
                <a:schemeClr val="dk1"/>
              </a:solidFill>
              <a:latin typeface="Arial"/>
              <a:ea typeface="Arial"/>
              <a:cs typeface="Arial"/>
              <a:sym typeface="Arial"/>
            </a:endParaRPr>
          </a:p>
        </p:txBody>
      </p:sp>
      <p:pic>
        <p:nvPicPr>
          <p:cNvPr id="776" name="Shape 776" descr=" Whitepaper  The importance of corporate gift and entertainment policies  "/>
          <p:cNvPicPr preferRelativeResize="0"/>
          <p:nvPr/>
        </p:nvPicPr>
        <p:blipFill rotWithShape="1">
          <a:blip r:embed="rId7">
            <a:alphaModFix/>
          </a:blip>
          <a:srcRect l="9799" t="10495" r="13401" b="37599"/>
          <a:stretch/>
        </p:blipFill>
        <p:spPr>
          <a:xfrm>
            <a:off x="7508668" y="1269809"/>
            <a:ext cx="1836795" cy="1760262"/>
          </a:xfrm>
          <a:prstGeom prst="rect">
            <a:avLst/>
          </a:prstGeom>
          <a:noFill/>
          <a:ln>
            <a:noFill/>
          </a:ln>
        </p:spPr>
      </p:pic>
      <p:sp>
        <p:nvSpPr>
          <p:cNvPr id="2" name="1 Marcador de pie de página"/>
          <p:cNvSpPr>
            <a:spLocks noGrp="1"/>
          </p:cNvSpPr>
          <p:nvPr>
            <p:ph type="ftr" idx="11"/>
          </p:nvPr>
        </p:nvSpPr>
        <p:spPr/>
        <p:txBody>
          <a:bodyPr/>
          <a:lstStyle/>
          <a:p>
            <a:endParaRPr lang="es-ES" dirty="0"/>
          </a:p>
        </p:txBody>
      </p:sp>
    </p:spTree>
    <p:extLst>
      <p:ext uri="{BB962C8B-B14F-4D97-AF65-F5344CB8AC3E}">
        <p14:creationId xmlns:p14="http://schemas.microsoft.com/office/powerpoint/2010/main" xmlns="" val="2552377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Shape 787"/>
        <p:cNvGrpSpPr/>
        <p:nvPr/>
      </p:nvGrpSpPr>
      <p:grpSpPr>
        <a:xfrm>
          <a:off x="0" y="0"/>
          <a:ext cx="0" cy="0"/>
          <a:chOff x="0" y="0"/>
          <a:chExt cx="0" cy="0"/>
        </a:xfrm>
      </p:grpSpPr>
      <p:sp>
        <p:nvSpPr>
          <p:cNvPr id="788" name="Shape 788"/>
          <p:cNvSpPr txBox="1">
            <a:spLocks noGrp="1"/>
          </p:cNvSpPr>
          <p:nvPr>
            <p:ph type="sldNum" idx="12"/>
          </p:nvPr>
        </p:nvSpPr>
        <p:spPr>
          <a:xfrm>
            <a:off x="9129464" y="6597352"/>
            <a:ext cx="216000" cy="144000"/>
          </a:xfrm>
          <a:prstGeom prst="rect">
            <a:avLst/>
          </a:prstGeom>
          <a:noFill/>
          <a:ln>
            <a:noFill/>
          </a:ln>
        </p:spPr>
        <p:txBody>
          <a:bodyPr spcFirstLastPara="1" wrap="square" lIns="0" tIns="10800" rIns="0" bIns="0" anchor="t" anchorCtr="0">
            <a:noAutofit/>
          </a:bodyPr>
          <a:lstStyle/>
          <a:p>
            <a:pPr marL="0" marR="0" lvl="0" indent="0" algn="r" rtl="0">
              <a:lnSpc>
                <a:spcPct val="100000"/>
              </a:lnSpc>
              <a:spcBef>
                <a:spcPts val="0"/>
              </a:spcBef>
              <a:spcAft>
                <a:spcPts val="0"/>
              </a:spcAft>
              <a:buClr>
                <a:srgbClr val="000000"/>
              </a:buClr>
              <a:buSzPts val="250"/>
              <a:buFont typeface="Arial"/>
              <a:buNone/>
            </a:pPr>
            <a:fld id="{00000000-1234-1234-1234-123412341234}" type="slidenum">
              <a:rPr lang="en-US" sz="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250"/>
                <a:buFont typeface="Arial"/>
                <a:buNone/>
              </a:pPr>
              <a:t>19</a:t>
            </a:fld>
            <a:endParaRPr sz="800" b="0" i="0" u="none" strike="noStrike" cap="none">
              <a:solidFill>
                <a:srgbClr val="000000"/>
              </a:solidFill>
              <a:latin typeface="Arial"/>
              <a:ea typeface="Arial"/>
              <a:cs typeface="Arial"/>
              <a:sym typeface="Arial"/>
            </a:endParaRPr>
          </a:p>
        </p:txBody>
      </p:sp>
      <p:sp>
        <p:nvSpPr>
          <p:cNvPr id="789" name="Shape 789"/>
          <p:cNvSpPr txBox="1">
            <a:spLocks noGrp="1"/>
          </p:cNvSpPr>
          <p:nvPr>
            <p:ph type="title"/>
          </p:nvPr>
        </p:nvSpPr>
        <p:spPr>
          <a:xfrm>
            <a:off x="560387" y="260068"/>
            <a:ext cx="8773800" cy="905344"/>
          </a:xfrm>
          <a:prstGeom prst="rect">
            <a:avLst/>
          </a:prstGeom>
          <a:noFill/>
          <a:ln>
            <a:noFill/>
          </a:ln>
        </p:spPr>
        <p:txBody>
          <a:bodyPr spcFirstLastPara="1" wrap="square" lIns="0" tIns="0" rIns="0" bIns="7200" anchor="b" anchorCtr="0">
            <a:noAutofit/>
          </a:bodyPr>
          <a:lstStyle/>
          <a:p>
            <a:pPr marL="0" marR="0" lvl="0" indent="0" algn="l" rtl="0">
              <a:lnSpc>
                <a:spcPct val="100000"/>
              </a:lnSpc>
              <a:spcBef>
                <a:spcPts val="0"/>
              </a:spcBef>
              <a:spcAft>
                <a:spcPts val="0"/>
              </a:spcAft>
              <a:buClr>
                <a:schemeClr val="dk1"/>
              </a:buClr>
              <a:buSzPts val="600"/>
              <a:buFont typeface="Arial"/>
              <a:buNone/>
            </a:pPr>
            <a:r>
              <a:rPr lang="en-US" sz="2400" b="1" i="0" u="none" strike="noStrike" cap="none" dirty="0">
                <a:solidFill>
                  <a:schemeClr val="dk1"/>
                </a:solidFill>
                <a:latin typeface="Arial"/>
                <a:ea typeface="Arial"/>
                <a:cs typeface="Arial"/>
                <a:sym typeface="Arial"/>
              </a:rPr>
              <a:t>Sponsorship &amp; Directive </a:t>
            </a:r>
            <a:r>
              <a:rPr lang="en-US" sz="2400" b="1" i="0" u="none" strike="noStrike" cap="none" dirty="0" err="1">
                <a:solidFill>
                  <a:schemeClr val="dk1"/>
                </a:solidFill>
                <a:latin typeface="Arial"/>
                <a:ea typeface="Arial"/>
                <a:cs typeface="Arial"/>
                <a:sym typeface="Arial"/>
              </a:rPr>
              <a:t>sur</a:t>
            </a:r>
            <a:r>
              <a:rPr lang="en-US" sz="2400" b="1" i="0" u="none" strike="noStrike" cap="none" dirty="0">
                <a:solidFill>
                  <a:schemeClr val="dk1"/>
                </a:solidFill>
                <a:latin typeface="Arial"/>
                <a:ea typeface="Arial"/>
                <a:cs typeface="Arial"/>
                <a:sym typeface="Arial"/>
              </a:rPr>
              <a:t> les Dons</a:t>
            </a:r>
            <a:br>
              <a:rPr lang="en-US" sz="2400" b="1" i="0" u="none" strike="noStrike" cap="none" dirty="0">
                <a:solidFill>
                  <a:schemeClr val="dk1"/>
                </a:solidFill>
                <a:latin typeface="Arial"/>
                <a:ea typeface="Arial"/>
                <a:cs typeface="Arial"/>
                <a:sym typeface="Arial"/>
              </a:rPr>
            </a:br>
            <a:r>
              <a:rPr lang="en-US" sz="2400" b="1" i="0" u="none" strike="noStrike" cap="none" dirty="0" err="1">
                <a:solidFill>
                  <a:schemeClr val="dk1"/>
                </a:solidFill>
                <a:latin typeface="Arial"/>
                <a:ea typeface="Arial"/>
                <a:cs typeface="Arial"/>
                <a:sym typeface="Arial"/>
              </a:rPr>
              <a:t>Pourquoi</a:t>
            </a:r>
            <a:r>
              <a:rPr lang="en-US" sz="2400" b="1" i="0" u="none" strike="noStrike" cap="none" dirty="0">
                <a:solidFill>
                  <a:schemeClr val="dk1"/>
                </a:solidFill>
                <a:latin typeface="Arial"/>
                <a:ea typeface="Arial"/>
                <a:cs typeface="Arial"/>
                <a:sym typeface="Arial"/>
              </a:rPr>
              <a:t> </a:t>
            </a:r>
            <a:r>
              <a:rPr lang="en-US" sz="2400" b="1" i="0" u="none" strike="noStrike" cap="none" dirty="0" err="1">
                <a:solidFill>
                  <a:schemeClr val="dk1"/>
                </a:solidFill>
                <a:latin typeface="Arial"/>
                <a:ea typeface="Arial"/>
                <a:cs typeface="Arial"/>
                <a:sym typeface="Arial"/>
              </a:rPr>
              <a:t>est-ce</a:t>
            </a:r>
            <a:r>
              <a:rPr lang="en-US" sz="2400" b="1" i="0" u="none" strike="noStrike" cap="none" dirty="0">
                <a:solidFill>
                  <a:schemeClr val="dk1"/>
                </a:solidFill>
                <a:latin typeface="Arial"/>
                <a:ea typeface="Arial"/>
                <a:cs typeface="Arial"/>
                <a:sym typeface="Arial"/>
              </a:rPr>
              <a:t> important? </a:t>
            </a:r>
            <a:endParaRPr sz="2400" b="1" i="0" u="none" strike="noStrike" cap="none" dirty="0">
              <a:solidFill>
                <a:schemeClr val="dk1"/>
              </a:solidFill>
              <a:latin typeface="Arial"/>
              <a:ea typeface="Arial"/>
              <a:cs typeface="Arial"/>
              <a:sym typeface="Arial"/>
            </a:endParaRPr>
          </a:p>
        </p:txBody>
      </p:sp>
      <p:sp>
        <p:nvSpPr>
          <p:cNvPr id="790" name="Shape 790"/>
          <p:cNvSpPr txBox="1">
            <a:spLocks noGrp="1"/>
          </p:cNvSpPr>
          <p:nvPr>
            <p:ph type="body" idx="1"/>
          </p:nvPr>
        </p:nvSpPr>
        <p:spPr>
          <a:xfrm>
            <a:off x="560387" y="1556792"/>
            <a:ext cx="5410107" cy="4189584"/>
          </a:xfrm>
          <a:prstGeom prst="rect">
            <a:avLst/>
          </a:prstGeom>
          <a:solidFill>
            <a:srgbClr val="006880"/>
          </a:solidFill>
          <a:ln>
            <a:noFill/>
          </a:ln>
        </p:spPr>
        <p:txBody>
          <a:bodyPr spcFirstLastPara="1" wrap="square" lIns="0" tIns="0" rIns="0" bIns="0" anchor="t" anchorCtr="0">
            <a:noAutofit/>
          </a:bodyPr>
          <a:lstStyle/>
          <a:p>
            <a:pPr marL="85725" marR="0" lvl="0" indent="0" algn="l" rtl="0">
              <a:lnSpc>
                <a:spcPct val="150000"/>
              </a:lnSpc>
              <a:spcBef>
                <a:spcPts val="0"/>
              </a:spcBef>
              <a:spcAft>
                <a:spcPts val="0"/>
              </a:spcAft>
              <a:buClr>
                <a:srgbClr val="FF1100"/>
              </a:buClr>
              <a:buSzPts val="313"/>
              <a:buFont typeface="Arial"/>
              <a:buNone/>
            </a:pPr>
            <a:r>
              <a:rPr lang="en-US" sz="1600" b="1" i="0" u="sng" strike="noStrike" cap="none" dirty="0">
                <a:solidFill>
                  <a:schemeClr val="lt1"/>
                </a:solidFill>
                <a:latin typeface="Arial"/>
                <a:ea typeface="Arial"/>
                <a:cs typeface="Arial"/>
                <a:sym typeface="Arial"/>
              </a:rPr>
              <a:t>Sponsoring &amp; Directive </a:t>
            </a:r>
            <a:r>
              <a:rPr lang="en-US" sz="1600" b="1" i="0" u="sng" strike="noStrike" cap="none" dirty="0" err="1">
                <a:solidFill>
                  <a:schemeClr val="lt1"/>
                </a:solidFill>
                <a:latin typeface="Arial"/>
                <a:ea typeface="Arial"/>
                <a:cs typeface="Arial"/>
                <a:sym typeface="Arial"/>
              </a:rPr>
              <a:t>sur</a:t>
            </a:r>
            <a:r>
              <a:rPr lang="en-US" sz="1600" b="1" i="0" u="sng" strike="noStrike" cap="none" dirty="0">
                <a:solidFill>
                  <a:schemeClr val="lt1"/>
                </a:solidFill>
                <a:latin typeface="Arial"/>
                <a:ea typeface="Arial"/>
                <a:cs typeface="Arial"/>
                <a:sym typeface="Arial"/>
              </a:rPr>
              <a:t> les Dons – But :</a:t>
            </a:r>
            <a:r>
              <a:rPr lang="en-US" sz="1600" b="0" i="0" u="none" strike="noStrike" cap="none" dirty="0">
                <a:solidFill>
                  <a:schemeClr val="lt1"/>
                </a:solidFill>
                <a:latin typeface="Arial"/>
                <a:ea typeface="Arial"/>
                <a:cs typeface="Arial"/>
                <a:sym typeface="Arial"/>
              </a:rPr>
              <a:t> </a:t>
            </a:r>
            <a:endParaRPr sz="1600" b="0" i="0" u="none" strike="noStrike" cap="none" dirty="0">
              <a:solidFill>
                <a:schemeClr val="dk1"/>
              </a:solidFill>
              <a:latin typeface="Arial"/>
              <a:ea typeface="Arial"/>
              <a:cs typeface="Arial"/>
              <a:sym typeface="Arial"/>
            </a:endParaRPr>
          </a:p>
          <a:p>
            <a:pPr marL="85725" marR="0" lvl="0" indent="0" algn="l" rtl="0">
              <a:lnSpc>
                <a:spcPct val="150000"/>
              </a:lnSpc>
              <a:spcBef>
                <a:spcPts val="300"/>
              </a:spcBef>
              <a:spcAft>
                <a:spcPts val="0"/>
              </a:spcAft>
              <a:buClr>
                <a:srgbClr val="FF1100"/>
              </a:buClr>
              <a:buSzPts val="313"/>
              <a:buFont typeface="Arial"/>
              <a:buNone/>
            </a:pPr>
            <a:r>
              <a:rPr lang="en-US" sz="1600" b="0" i="0" u="none" strike="noStrike" cap="none" dirty="0">
                <a:solidFill>
                  <a:schemeClr val="lt1"/>
                </a:solidFill>
                <a:latin typeface="Arial"/>
                <a:ea typeface="Arial"/>
                <a:cs typeface="Arial"/>
                <a:sym typeface="Arial"/>
              </a:rPr>
              <a:t>Le but de </a:t>
            </a:r>
            <a:r>
              <a:rPr lang="en-US" sz="1600" b="0" i="0" u="none" strike="noStrike" cap="none" dirty="0" err="1">
                <a:solidFill>
                  <a:schemeClr val="lt1"/>
                </a:solidFill>
                <a:latin typeface="Arial"/>
                <a:ea typeface="Arial"/>
                <a:cs typeface="Arial"/>
                <a:sym typeface="Arial"/>
              </a:rPr>
              <a:t>cette</a:t>
            </a:r>
            <a:r>
              <a:rPr lang="en-US" sz="1600" b="0" i="0" u="none" strike="noStrike" cap="none" dirty="0">
                <a:solidFill>
                  <a:schemeClr val="lt1"/>
                </a:solidFill>
                <a:latin typeface="Arial"/>
                <a:ea typeface="Arial"/>
                <a:cs typeface="Arial"/>
                <a:sym typeface="Arial"/>
              </a:rPr>
              <a:t> Directive  </a:t>
            </a:r>
            <a:r>
              <a:rPr lang="en-US" sz="1600" b="0" i="0" u="none" strike="noStrike" cap="none" dirty="0" err="1">
                <a:solidFill>
                  <a:schemeClr val="lt1"/>
                </a:solidFill>
                <a:latin typeface="Arial"/>
                <a:ea typeface="Arial"/>
                <a:cs typeface="Arial"/>
                <a:sym typeface="Arial"/>
              </a:rPr>
              <a:t>est</a:t>
            </a:r>
            <a:r>
              <a:rPr lang="en-US" sz="1600" b="0" i="0" u="none" strike="noStrike" cap="none" dirty="0">
                <a:solidFill>
                  <a:schemeClr val="lt1"/>
                </a:solidFill>
                <a:latin typeface="Arial"/>
                <a:ea typeface="Arial"/>
                <a:cs typeface="Arial"/>
                <a:sym typeface="Arial"/>
              </a:rPr>
              <a:t>  de </a:t>
            </a:r>
            <a:r>
              <a:rPr lang="en-US" sz="1600" b="0" i="0" u="none" strike="noStrike" cap="none" dirty="0" err="1">
                <a:solidFill>
                  <a:schemeClr val="lt1"/>
                </a:solidFill>
                <a:latin typeface="Arial"/>
                <a:ea typeface="Arial"/>
                <a:cs typeface="Arial"/>
                <a:sym typeface="Arial"/>
              </a:rPr>
              <a:t>s’assurer</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que</a:t>
            </a:r>
            <a:r>
              <a:rPr lang="en-US" sz="1600" b="0" i="0" u="none" strike="noStrike" cap="none" dirty="0">
                <a:solidFill>
                  <a:schemeClr val="lt1"/>
                </a:solidFill>
                <a:latin typeface="Arial"/>
                <a:ea typeface="Arial"/>
                <a:cs typeface="Arial"/>
                <a:sym typeface="Arial"/>
              </a:rPr>
              <a:t> les </a:t>
            </a:r>
            <a:r>
              <a:rPr lang="en-US" sz="1600" b="0" i="0" u="none" strike="noStrike" cap="none" dirty="0" err="1">
                <a:solidFill>
                  <a:schemeClr val="lt1"/>
                </a:solidFill>
                <a:latin typeface="Arial"/>
                <a:ea typeface="Arial"/>
                <a:cs typeface="Arial"/>
                <a:sym typeface="Arial"/>
              </a:rPr>
              <a:t>Investissements</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Sociaux</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Stratégiques</a:t>
            </a:r>
            <a:r>
              <a:rPr lang="en-US" sz="1600" b="0" i="0" u="none" strike="noStrike" cap="none" dirty="0">
                <a:solidFill>
                  <a:schemeClr val="lt1"/>
                </a:solidFill>
                <a:latin typeface="Arial"/>
                <a:ea typeface="Arial"/>
                <a:cs typeface="Arial"/>
                <a:sym typeface="Arial"/>
              </a:rPr>
              <a:t> (ISSs)  </a:t>
            </a:r>
            <a:r>
              <a:rPr lang="en-US" sz="1600" b="0" i="0" u="none" strike="noStrike" cap="none" dirty="0" err="1">
                <a:solidFill>
                  <a:schemeClr val="lt1"/>
                </a:solidFill>
                <a:latin typeface="Arial"/>
                <a:ea typeface="Arial"/>
                <a:cs typeface="Arial"/>
                <a:sym typeface="Arial"/>
              </a:rPr>
              <a:t>ainsi</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que</a:t>
            </a:r>
            <a:r>
              <a:rPr lang="en-US" sz="1600" b="0" i="0" u="none" strike="noStrike" cap="none" dirty="0">
                <a:solidFill>
                  <a:schemeClr val="lt1"/>
                </a:solidFill>
                <a:latin typeface="Arial"/>
                <a:ea typeface="Arial"/>
                <a:cs typeface="Arial"/>
                <a:sym typeface="Arial"/>
              </a:rPr>
              <a:t> les </a:t>
            </a:r>
            <a:r>
              <a:rPr lang="en-US" sz="1600" b="0" i="0" u="none" strike="noStrike" cap="none" dirty="0" err="1">
                <a:solidFill>
                  <a:schemeClr val="lt1"/>
                </a:solidFill>
                <a:latin typeface="Arial"/>
                <a:ea typeface="Arial"/>
                <a:cs typeface="Arial"/>
                <a:sym typeface="Arial"/>
              </a:rPr>
              <a:t>Sponsorings</a:t>
            </a:r>
            <a:r>
              <a:rPr lang="en-US" sz="1600" b="0" i="0" u="none" strike="noStrike" cap="none" dirty="0">
                <a:solidFill>
                  <a:schemeClr val="lt1"/>
                </a:solidFill>
                <a:latin typeface="Arial"/>
                <a:ea typeface="Arial"/>
                <a:cs typeface="Arial"/>
                <a:sym typeface="Arial"/>
              </a:rPr>
              <a:t> et les Dons </a:t>
            </a:r>
            <a:r>
              <a:rPr lang="en-US" sz="1600" b="0" i="0" u="none" strike="noStrike" cap="none" dirty="0" err="1">
                <a:solidFill>
                  <a:schemeClr val="lt1"/>
                </a:solidFill>
                <a:latin typeface="Arial"/>
                <a:ea typeface="Arial"/>
                <a:cs typeface="Arial"/>
                <a:sym typeface="Arial"/>
              </a:rPr>
              <a:t>contribuent</a:t>
            </a:r>
            <a:r>
              <a:rPr lang="en-US" sz="1600" b="0" i="0" u="none" strike="noStrike" cap="none" dirty="0">
                <a:solidFill>
                  <a:schemeClr val="lt1"/>
                </a:solidFill>
                <a:latin typeface="Arial"/>
                <a:ea typeface="Arial"/>
                <a:cs typeface="Arial"/>
                <a:sym typeface="Arial"/>
              </a:rPr>
              <a:t> au </a:t>
            </a:r>
            <a:r>
              <a:rPr lang="en-US" sz="1600" b="0" i="0" u="none" strike="noStrike" cap="none" dirty="0" err="1">
                <a:solidFill>
                  <a:schemeClr val="lt1"/>
                </a:solidFill>
                <a:latin typeface="Arial"/>
                <a:ea typeface="Arial"/>
                <a:cs typeface="Arial"/>
                <a:sym typeface="Arial"/>
              </a:rPr>
              <a:t>bien-être</a:t>
            </a:r>
            <a:r>
              <a:rPr lang="en-US" sz="1600" b="0" i="0" u="none" strike="noStrike" cap="none" dirty="0">
                <a:solidFill>
                  <a:schemeClr val="lt1"/>
                </a:solidFill>
                <a:latin typeface="Arial"/>
                <a:ea typeface="Arial"/>
                <a:cs typeface="Arial"/>
                <a:sym typeface="Arial"/>
              </a:rPr>
              <a:t> des </a:t>
            </a:r>
            <a:r>
              <a:rPr lang="en-US" sz="1600" b="0" i="0" u="none" strike="noStrike" cap="none" dirty="0" err="1">
                <a:solidFill>
                  <a:schemeClr val="lt1"/>
                </a:solidFill>
                <a:latin typeface="Arial"/>
                <a:ea typeface="Arial"/>
                <a:cs typeface="Arial"/>
                <a:sym typeface="Arial"/>
              </a:rPr>
              <a:t>communautés</a:t>
            </a:r>
            <a:r>
              <a:rPr lang="en-US" sz="1600" b="0" i="0" u="none" strike="noStrike" cap="none" dirty="0">
                <a:solidFill>
                  <a:schemeClr val="lt1"/>
                </a:solidFill>
                <a:latin typeface="Arial"/>
                <a:ea typeface="Arial"/>
                <a:cs typeface="Arial"/>
                <a:sym typeface="Arial"/>
              </a:rPr>
              <a:t> et de </a:t>
            </a:r>
            <a:r>
              <a:rPr lang="en-US" sz="1600" b="0" i="0" u="none" strike="noStrike" cap="none" dirty="0" err="1">
                <a:solidFill>
                  <a:schemeClr val="lt1"/>
                </a:solidFill>
                <a:latin typeface="Arial"/>
                <a:ea typeface="Arial"/>
                <a:cs typeface="Arial"/>
                <a:sym typeface="Arial"/>
              </a:rPr>
              <a:t>l'environnement</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dans</a:t>
            </a:r>
            <a:r>
              <a:rPr lang="en-US" sz="1600" b="0" i="0" u="none" strike="noStrike" cap="none" dirty="0">
                <a:solidFill>
                  <a:schemeClr val="lt1"/>
                </a:solidFill>
                <a:latin typeface="Arial"/>
                <a:ea typeface="Arial"/>
                <a:cs typeface="Arial"/>
                <a:sym typeface="Arial"/>
              </a:rPr>
              <a:t> les pays </a:t>
            </a:r>
            <a:r>
              <a:rPr lang="en-US" sz="1600" b="0" i="0" u="none" strike="noStrike" cap="none" dirty="0" err="1">
                <a:solidFill>
                  <a:schemeClr val="lt1"/>
                </a:solidFill>
                <a:latin typeface="Arial"/>
                <a:ea typeface="Arial"/>
                <a:cs typeface="Arial"/>
                <a:sym typeface="Arial"/>
              </a:rPr>
              <a:t>où</a:t>
            </a:r>
            <a:r>
              <a:rPr lang="en-US" sz="1600" b="0" i="0" u="none" strike="noStrike" cap="none" dirty="0">
                <a:solidFill>
                  <a:schemeClr val="lt1"/>
                </a:solidFill>
                <a:latin typeface="Arial"/>
                <a:ea typeface="Arial"/>
                <a:cs typeface="Arial"/>
                <a:sym typeface="Arial"/>
              </a:rPr>
              <a:t> nous </a:t>
            </a:r>
            <a:r>
              <a:rPr lang="en-US" sz="1600" b="0" i="0" u="none" strike="noStrike" cap="none" dirty="0" err="1">
                <a:solidFill>
                  <a:schemeClr val="lt1"/>
                </a:solidFill>
                <a:latin typeface="Arial"/>
                <a:ea typeface="Arial"/>
                <a:cs typeface="Arial"/>
                <a:sym typeface="Arial"/>
              </a:rPr>
              <a:t>opérons</a:t>
            </a:r>
            <a:r>
              <a:rPr lang="en-US" sz="1600" b="0" i="0" u="none" strike="noStrike" cap="none" dirty="0">
                <a:solidFill>
                  <a:schemeClr val="lt1"/>
                </a:solidFill>
                <a:latin typeface="Arial"/>
                <a:ea typeface="Arial"/>
                <a:cs typeface="Arial"/>
                <a:sym typeface="Arial"/>
              </a:rPr>
              <a:t> </a:t>
            </a:r>
            <a:endParaRPr sz="1600" b="0" i="0" u="none" strike="noStrike" cap="none" dirty="0">
              <a:solidFill>
                <a:schemeClr val="dk1"/>
              </a:solidFill>
              <a:latin typeface="Arial"/>
              <a:ea typeface="Arial"/>
              <a:cs typeface="Arial"/>
              <a:sym typeface="Arial"/>
            </a:endParaRPr>
          </a:p>
          <a:p>
            <a:pPr marL="85725" marR="0" lvl="0" indent="0" algn="l" rtl="0">
              <a:lnSpc>
                <a:spcPct val="150000"/>
              </a:lnSpc>
              <a:spcBef>
                <a:spcPts val="300"/>
              </a:spcBef>
              <a:spcAft>
                <a:spcPts val="0"/>
              </a:spcAft>
              <a:buClr>
                <a:srgbClr val="FF1100"/>
              </a:buClr>
              <a:buSzPts val="313"/>
              <a:buFont typeface="Arial"/>
              <a:buNone/>
            </a:pPr>
            <a:r>
              <a:rPr lang="en-US" sz="1600" b="0" i="0" u="none" strike="noStrike" cap="none" dirty="0">
                <a:solidFill>
                  <a:schemeClr val="lt1"/>
                </a:solidFill>
                <a:latin typeface="Arial"/>
                <a:ea typeface="Arial"/>
                <a:cs typeface="Arial"/>
                <a:sym typeface="Arial"/>
              </a:rPr>
              <a:t>tout en </a:t>
            </a:r>
            <a:r>
              <a:rPr lang="en-US" sz="1600" b="0" i="0" u="none" strike="noStrike" cap="none" dirty="0" err="1">
                <a:solidFill>
                  <a:schemeClr val="lt1"/>
                </a:solidFill>
                <a:latin typeface="Arial"/>
                <a:ea typeface="Arial"/>
                <a:cs typeface="Arial"/>
                <a:sym typeface="Arial"/>
              </a:rPr>
              <a:t>respectant</a:t>
            </a:r>
            <a:r>
              <a:rPr lang="en-US" sz="1600" b="0" i="0" u="none" strike="noStrike" cap="none" dirty="0">
                <a:solidFill>
                  <a:schemeClr val="lt1"/>
                </a:solidFill>
                <a:latin typeface="Arial"/>
                <a:ea typeface="Arial"/>
                <a:cs typeface="Arial"/>
                <a:sym typeface="Arial"/>
              </a:rPr>
              <a:t> les </a:t>
            </a:r>
            <a:r>
              <a:rPr lang="en-US" sz="1600" b="0" i="0" u="none" strike="noStrike" cap="none" dirty="0" err="1">
                <a:solidFill>
                  <a:schemeClr val="lt1"/>
                </a:solidFill>
                <a:latin typeface="Arial"/>
                <a:ea typeface="Arial"/>
                <a:cs typeface="Arial"/>
                <a:sym typeface="Arial"/>
              </a:rPr>
              <a:t>normes</a:t>
            </a:r>
            <a:r>
              <a:rPr lang="en-US" sz="1600" b="0" i="0" u="none" strike="noStrike" cap="none" dirty="0">
                <a:solidFill>
                  <a:schemeClr val="lt1"/>
                </a:solidFill>
                <a:latin typeface="Arial"/>
                <a:ea typeface="Arial"/>
                <a:cs typeface="Arial"/>
                <a:sym typeface="Arial"/>
              </a:rPr>
              <a:t> (ABC) </a:t>
            </a:r>
            <a:r>
              <a:rPr lang="en-US" sz="1600" b="0" i="0" u="none" strike="noStrike" cap="none" dirty="0" err="1">
                <a:solidFill>
                  <a:schemeClr val="lt1"/>
                </a:solidFill>
                <a:latin typeface="Arial"/>
                <a:ea typeface="Arial"/>
                <a:cs typeface="Arial"/>
                <a:sym typeface="Arial"/>
              </a:rPr>
              <a:t>nationales</a:t>
            </a:r>
            <a:r>
              <a:rPr lang="en-US" sz="1600" b="0" i="0" u="none" strike="noStrike" cap="none" dirty="0">
                <a:solidFill>
                  <a:schemeClr val="lt1"/>
                </a:solidFill>
                <a:latin typeface="Arial"/>
                <a:ea typeface="Arial"/>
                <a:cs typeface="Arial"/>
                <a:sym typeface="Arial"/>
              </a:rPr>
              <a:t> et </a:t>
            </a:r>
            <a:r>
              <a:rPr lang="en-US" sz="1600" b="0" i="0" u="none" strike="noStrike" cap="none" dirty="0" err="1">
                <a:solidFill>
                  <a:schemeClr val="lt1"/>
                </a:solidFill>
                <a:latin typeface="Arial"/>
                <a:ea typeface="Arial"/>
                <a:cs typeface="Arial"/>
                <a:sym typeface="Arial"/>
              </a:rPr>
              <a:t>internationales</a:t>
            </a:r>
            <a:r>
              <a:rPr lang="en-US" sz="1600" b="0" i="0" u="none" strike="noStrike" cap="none" dirty="0">
                <a:solidFill>
                  <a:schemeClr val="lt1"/>
                </a:solidFill>
                <a:latin typeface="Arial"/>
                <a:ea typeface="Arial"/>
                <a:cs typeface="Arial"/>
                <a:sym typeface="Arial"/>
              </a:rPr>
              <a:t> de </a:t>
            </a:r>
            <a:r>
              <a:rPr lang="en-US" sz="1600" b="0" i="0" u="none" strike="noStrike" cap="none" dirty="0" err="1">
                <a:solidFill>
                  <a:schemeClr val="lt1"/>
                </a:solidFill>
                <a:latin typeface="Arial"/>
                <a:ea typeface="Arial"/>
                <a:cs typeface="Arial"/>
                <a:sym typeface="Arial"/>
              </a:rPr>
              <a:t>lutte</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contre</a:t>
            </a:r>
            <a:r>
              <a:rPr lang="en-US" sz="1600" b="0" i="0" u="none" strike="noStrike" cap="none" dirty="0">
                <a:solidFill>
                  <a:schemeClr val="lt1"/>
                </a:solidFill>
                <a:latin typeface="Arial"/>
                <a:ea typeface="Arial"/>
                <a:cs typeface="Arial"/>
                <a:sym typeface="Arial"/>
              </a:rPr>
              <a:t> la corruption .</a:t>
            </a:r>
            <a:endParaRPr sz="1600" b="0" i="0" u="none" strike="noStrike" cap="none" dirty="0">
              <a:solidFill>
                <a:schemeClr val="dk1"/>
              </a:solidFill>
              <a:latin typeface="Arial"/>
              <a:ea typeface="Arial"/>
              <a:cs typeface="Arial"/>
              <a:sym typeface="Arial"/>
            </a:endParaRPr>
          </a:p>
        </p:txBody>
      </p:sp>
      <p:pic>
        <p:nvPicPr>
          <p:cNvPr id="791" name="Shape 791"/>
          <p:cNvPicPr preferRelativeResize="0"/>
          <p:nvPr/>
        </p:nvPicPr>
        <p:blipFill rotWithShape="1">
          <a:blip r:embed="rId3">
            <a:alphaModFix/>
          </a:blip>
          <a:srcRect/>
          <a:stretch/>
        </p:blipFill>
        <p:spPr>
          <a:xfrm>
            <a:off x="6203906" y="1513374"/>
            <a:ext cx="3130281" cy="4233002"/>
          </a:xfrm>
          <a:prstGeom prst="rect">
            <a:avLst/>
          </a:prstGeom>
          <a:noFill/>
          <a:ln w="9525" cap="flat" cmpd="sng">
            <a:solidFill>
              <a:schemeClr val="dk1"/>
            </a:solidFill>
            <a:prstDash val="solid"/>
            <a:miter lim="800000"/>
            <a:headEnd type="none" w="sm" len="sm"/>
            <a:tailEnd type="none" w="sm" len="sm"/>
          </a:ln>
        </p:spPr>
      </p:pic>
    </p:spTree>
    <p:extLst>
      <p:ext uri="{BB962C8B-B14F-4D97-AF65-F5344CB8AC3E}">
        <p14:creationId xmlns:p14="http://schemas.microsoft.com/office/powerpoint/2010/main" xmlns="" val="2699510194"/>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523877" y="188641"/>
            <a:ext cx="8858249" cy="851907"/>
          </a:xfrm>
          <a:prstGeom prst="rect">
            <a:avLst/>
          </a:prstGeom>
          <a:noFill/>
          <a:ln>
            <a:noFill/>
          </a:ln>
        </p:spPr>
        <p:txBody>
          <a:bodyPr spcFirstLastPara="1" wrap="square" lIns="0" tIns="0" rIns="0" bIns="0" anchor="b" anchorCtr="0">
            <a:noAutofit/>
          </a:bodyPr>
          <a:lstStyle/>
          <a:p>
            <a:pPr marL="0" marR="0" lvl="0" indent="0" algn="l" rtl="0">
              <a:lnSpc>
                <a:spcPct val="95000"/>
              </a:lnSpc>
              <a:spcBef>
                <a:spcPts val="0"/>
              </a:spcBef>
              <a:spcAft>
                <a:spcPts val="0"/>
              </a:spcAft>
              <a:buClr>
                <a:schemeClr val="dk1"/>
              </a:buClr>
              <a:buSzPts val="600"/>
              <a:buFont typeface="Arial"/>
              <a:buNone/>
            </a:pPr>
            <a:r>
              <a:rPr lang="en-US" sz="2400" b="1" i="0" u="none" strike="noStrike" cap="none" dirty="0" err="1">
                <a:solidFill>
                  <a:schemeClr val="dk1"/>
                </a:solidFill>
                <a:latin typeface="Arial"/>
                <a:ea typeface="Arial"/>
                <a:cs typeface="Arial"/>
                <a:sym typeface="Arial"/>
              </a:rPr>
              <a:t>Programme</a:t>
            </a:r>
            <a:endParaRPr sz="2400" b="1" i="0" u="none" strike="noStrike" cap="none" dirty="0">
              <a:solidFill>
                <a:schemeClr val="dk1"/>
              </a:solidFill>
              <a:latin typeface="Arial"/>
              <a:ea typeface="Arial"/>
              <a:cs typeface="Arial"/>
              <a:sym typeface="Arial"/>
            </a:endParaRPr>
          </a:p>
        </p:txBody>
      </p:sp>
      <p:sp>
        <p:nvSpPr>
          <p:cNvPr id="338" name="Shape 338"/>
          <p:cNvSpPr txBox="1">
            <a:spLocks noGrp="1"/>
          </p:cNvSpPr>
          <p:nvPr>
            <p:ph type="sldNum" idx="12"/>
          </p:nvPr>
        </p:nvSpPr>
        <p:spPr>
          <a:xfrm>
            <a:off x="8949443" y="6491818"/>
            <a:ext cx="432047" cy="165599"/>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dk1"/>
              </a:buClr>
              <a:buSzPts val="200"/>
              <a:buFont typeface="Arial"/>
              <a:buNone/>
            </a:pPr>
            <a:fld id="{00000000-1234-1234-1234-123412341234}" type="slidenum">
              <a:rPr lang="en-US" sz="8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200"/>
                <a:buFont typeface="Arial"/>
                <a:buNone/>
              </a:pPr>
              <a:t>2</a:t>
            </a:fld>
            <a:endParaRPr sz="800" b="0" i="0" u="none" strike="noStrike" cap="none">
              <a:solidFill>
                <a:schemeClr val="dk1"/>
              </a:solidFill>
              <a:latin typeface="Arial"/>
              <a:ea typeface="Arial"/>
              <a:cs typeface="Arial"/>
              <a:sym typeface="Arial"/>
            </a:endParaRPr>
          </a:p>
        </p:txBody>
      </p:sp>
      <p:sp>
        <p:nvSpPr>
          <p:cNvPr id="339" name="Shape 339"/>
          <p:cNvSpPr txBox="1">
            <a:spLocks noGrp="1"/>
          </p:cNvSpPr>
          <p:nvPr>
            <p:ph type="subTitle" idx="1"/>
          </p:nvPr>
        </p:nvSpPr>
        <p:spPr>
          <a:xfrm>
            <a:off x="533400" y="1295400"/>
            <a:ext cx="8872200" cy="4248472"/>
          </a:xfrm>
          <a:prstGeom prst="rect">
            <a:avLst/>
          </a:prstGeom>
          <a:noFill/>
          <a:ln>
            <a:noFill/>
          </a:ln>
        </p:spPr>
        <p:txBody>
          <a:bodyPr spcFirstLastPara="1" wrap="square" lIns="91425" tIns="91425" rIns="91425" bIns="91425" anchor="ctr" anchorCtr="0">
            <a:noAutofit/>
          </a:bodyPr>
          <a:lstStyle/>
          <a:p>
            <a:pPr marL="342900" indent="-342900">
              <a:buClr>
                <a:srgbClr val="C00000"/>
              </a:buClr>
              <a:buSzPct val="80000"/>
              <a:buFont typeface="Wingdings" panose="05000000000000000000" pitchFamily="2" charset="2"/>
              <a:buChar char="§"/>
            </a:pPr>
            <a:r>
              <a:rPr lang="en-US" sz="2000" dirty="0" smtClean="0">
                <a:solidFill>
                  <a:srgbClr val="C00000"/>
                </a:solidFill>
              </a:rPr>
              <a:t>Cadre </a:t>
            </a:r>
            <a:r>
              <a:rPr lang="fr-FR" sz="2000" dirty="0" smtClean="0">
                <a:solidFill>
                  <a:srgbClr val="C00000"/>
                </a:solidFill>
              </a:rPr>
              <a:t>légal</a:t>
            </a:r>
            <a:r>
              <a:rPr lang="en-US" sz="2000" dirty="0" smtClean="0">
                <a:solidFill>
                  <a:srgbClr val="C00000"/>
                </a:solidFill>
              </a:rPr>
              <a:t> </a:t>
            </a:r>
            <a:r>
              <a:rPr lang="en-US" sz="2000" dirty="0">
                <a:solidFill>
                  <a:srgbClr val="C00000"/>
                </a:solidFill>
              </a:rPr>
              <a:t>de </a:t>
            </a:r>
            <a:r>
              <a:rPr lang="en-US" sz="2000" dirty="0" err="1" smtClean="0">
                <a:solidFill>
                  <a:srgbClr val="C00000"/>
                </a:solidFill>
              </a:rPr>
              <a:t>conformité</a:t>
            </a:r>
            <a:endParaRPr lang="en-US" sz="2000" dirty="0" smtClean="0">
              <a:solidFill>
                <a:srgbClr val="C00000"/>
              </a:solidFill>
            </a:endParaRPr>
          </a:p>
          <a:p>
            <a:pPr marL="342900" indent="-342900">
              <a:buClr>
                <a:srgbClr val="C00000"/>
              </a:buClr>
              <a:buSzPct val="80000"/>
              <a:buFont typeface="Wingdings" panose="05000000000000000000" pitchFamily="2" charset="2"/>
              <a:buChar char="§"/>
            </a:pPr>
            <a:endParaRPr lang="en-US" sz="2000" dirty="0">
              <a:solidFill>
                <a:srgbClr val="C00000"/>
              </a:solidFill>
            </a:endParaRPr>
          </a:p>
          <a:p>
            <a:pPr marL="342900" indent="-342900">
              <a:buClr>
                <a:srgbClr val="C00000"/>
              </a:buClr>
              <a:buSzPct val="80000"/>
              <a:buFont typeface="Wingdings" panose="05000000000000000000" pitchFamily="2" charset="2"/>
              <a:buChar char="§"/>
            </a:pPr>
            <a:r>
              <a:rPr lang="fr-FR" sz="2000" dirty="0">
                <a:solidFill>
                  <a:srgbClr val="C00000"/>
                </a:solidFill>
              </a:rPr>
              <a:t>Programmes de conformité: secteur financier / réglementé vs industriel / non </a:t>
            </a:r>
            <a:r>
              <a:rPr lang="fr-FR" sz="2000" dirty="0" smtClean="0">
                <a:solidFill>
                  <a:srgbClr val="C00000"/>
                </a:solidFill>
              </a:rPr>
              <a:t>réglementé</a:t>
            </a:r>
          </a:p>
          <a:p>
            <a:pPr marL="342900" indent="-342900">
              <a:buClr>
                <a:srgbClr val="C00000"/>
              </a:buClr>
              <a:buSzPct val="80000"/>
              <a:buFont typeface="Wingdings" panose="05000000000000000000" pitchFamily="2" charset="2"/>
              <a:buChar char="§"/>
            </a:pPr>
            <a:endParaRPr lang="en-US" sz="2000" dirty="0">
              <a:solidFill>
                <a:srgbClr val="C00000"/>
              </a:solidFill>
            </a:endParaRPr>
          </a:p>
          <a:p>
            <a:pPr marL="342900" lvl="0" indent="-342900">
              <a:buClr>
                <a:srgbClr val="C00000"/>
              </a:buClr>
              <a:buSzPct val="80000"/>
              <a:buFont typeface="Wingdings" panose="05000000000000000000" pitchFamily="2" charset="2"/>
              <a:buChar char="§"/>
            </a:pPr>
            <a:r>
              <a:rPr lang="fr-FR" sz="2000" dirty="0">
                <a:solidFill>
                  <a:srgbClr val="C00000"/>
                </a:solidFill>
              </a:rPr>
              <a:t>Présentation</a:t>
            </a:r>
            <a:r>
              <a:rPr lang="en-US" sz="2000" dirty="0">
                <a:solidFill>
                  <a:srgbClr val="C00000"/>
                </a:solidFill>
              </a:rPr>
              <a:t> de la </a:t>
            </a:r>
            <a:r>
              <a:rPr lang="en-US" sz="2000" dirty="0" err="1">
                <a:solidFill>
                  <a:srgbClr val="C00000"/>
                </a:solidFill>
              </a:rPr>
              <a:t>politique</a:t>
            </a:r>
            <a:r>
              <a:rPr lang="en-US" sz="2000" dirty="0">
                <a:solidFill>
                  <a:srgbClr val="C00000"/>
                </a:solidFill>
              </a:rPr>
              <a:t> de </a:t>
            </a:r>
            <a:r>
              <a:rPr lang="en-US" sz="2000" dirty="0" err="1">
                <a:solidFill>
                  <a:srgbClr val="C00000"/>
                </a:solidFill>
              </a:rPr>
              <a:t>conformité</a:t>
            </a:r>
            <a:r>
              <a:rPr lang="en-US" sz="2000" dirty="0">
                <a:solidFill>
                  <a:srgbClr val="C00000"/>
                </a:solidFill>
              </a:rPr>
              <a:t> LH</a:t>
            </a:r>
            <a:endParaRPr sz="2000" dirty="0">
              <a:solidFill>
                <a:srgbClr val="C00000"/>
              </a:solidFill>
            </a:endParaRPr>
          </a:p>
          <a:p>
            <a:pPr marL="663575" marR="0" lvl="2" indent="-285750" algn="l" rtl="0">
              <a:lnSpc>
                <a:spcPct val="100000"/>
              </a:lnSpc>
              <a:spcBef>
                <a:spcPts val="0"/>
              </a:spcBef>
              <a:spcAft>
                <a:spcPts val="0"/>
              </a:spcAft>
              <a:buClr>
                <a:srgbClr val="C00000"/>
              </a:buClr>
              <a:buSzPct val="80000"/>
              <a:buFont typeface="Wingdings" panose="05000000000000000000" pitchFamily="2" charset="2"/>
              <a:buChar char="§"/>
            </a:pPr>
            <a:endParaRPr sz="1400" b="0" i="0" u="none" strike="noStrike" cap="none" dirty="0">
              <a:solidFill>
                <a:srgbClr val="000000"/>
              </a:solidFill>
              <a:latin typeface="Arial"/>
              <a:ea typeface="Arial"/>
              <a:cs typeface="Arial"/>
              <a:sym typeface="Arial"/>
            </a:endParaRPr>
          </a:p>
          <a:p>
            <a:pPr marL="800100" lvl="1">
              <a:buClr>
                <a:srgbClr val="C00000"/>
              </a:buClr>
              <a:buSzPct val="80000"/>
              <a:buFont typeface="Wingdings" panose="05000000000000000000" pitchFamily="2" charset="2"/>
              <a:buChar char="§"/>
            </a:pPr>
            <a:r>
              <a:rPr lang="fr-FR" sz="1400" b="1" i="0" u="none" strike="noStrike" cap="none" dirty="0" smtClean="0">
                <a:solidFill>
                  <a:srgbClr val="000000"/>
                </a:solidFill>
                <a:latin typeface="Arial"/>
                <a:ea typeface="Arial"/>
                <a:cs typeface="Arial"/>
                <a:sym typeface="Arial"/>
              </a:rPr>
              <a:t>Cadeaux</a:t>
            </a:r>
            <a:r>
              <a:rPr lang="en-US" sz="1400" b="1" i="0" u="none" strike="noStrike" cap="none" dirty="0" smtClean="0">
                <a:solidFill>
                  <a:srgbClr val="000000"/>
                </a:solidFill>
                <a:latin typeface="Arial"/>
                <a:ea typeface="Arial"/>
                <a:cs typeface="Arial"/>
                <a:sym typeface="Arial"/>
              </a:rPr>
              <a:t> </a:t>
            </a:r>
            <a:r>
              <a:rPr lang="en-US" sz="1400" b="1" i="0" u="none" strike="noStrike" cap="none" dirty="0">
                <a:solidFill>
                  <a:srgbClr val="000000"/>
                </a:solidFill>
                <a:latin typeface="Arial"/>
                <a:ea typeface="Arial"/>
                <a:cs typeface="Arial"/>
                <a:sym typeface="Arial"/>
              </a:rPr>
              <a:t>et invitations</a:t>
            </a:r>
            <a:endParaRPr sz="1400" b="1" i="0" u="none" strike="noStrike" cap="none" dirty="0">
              <a:solidFill>
                <a:srgbClr val="000000"/>
              </a:solidFill>
              <a:latin typeface="Arial"/>
              <a:ea typeface="Arial"/>
              <a:cs typeface="Arial"/>
              <a:sym typeface="Arial"/>
            </a:endParaRPr>
          </a:p>
          <a:p>
            <a:pPr marL="663575" marR="0" lvl="2" indent="-285750" algn="l" rtl="0">
              <a:lnSpc>
                <a:spcPct val="100000"/>
              </a:lnSpc>
              <a:spcBef>
                <a:spcPts val="0"/>
              </a:spcBef>
              <a:spcAft>
                <a:spcPts val="0"/>
              </a:spcAft>
              <a:buClr>
                <a:srgbClr val="C00000"/>
              </a:buClr>
              <a:buSzPct val="80000"/>
              <a:buFont typeface="Wingdings" panose="05000000000000000000" pitchFamily="2" charset="2"/>
              <a:buChar char="§"/>
            </a:pPr>
            <a:endParaRPr sz="1400" b="0" i="0" u="none" strike="noStrike" cap="none" dirty="0">
              <a:solidFill>
                <a:srgbClr val="000000"/>
              </a:solidFill>
              <a:latin typeface="Arial"/>
              <a:ea typeface="Arial"/>
              <a:cs typeface="Arial"/>
              <a:sym typeface="Arial"/>
            </a:endParaRPr>
          </a:p>
          <a:p>
            <a:pPr marL="800100" lvl="1">
              <a:buClr>
                <a:srgbClr val="C00000"/>
              </a:buClr>
              <a:buSzPct val="80000"/>
              <a:buFont typeface="Wingdings" panose="05000000000000000000" pitchFamily="2" charset="2"/>
              <a:buChar char="§"/>
            </a:pPr>
            <a:r>
              <a:rPr lang="en-US" sz="1400" b="1" i="0" u="none" strike="noStrike" cap="none" dirty="0" smtClean="0">
                <a:solidFill>
                  <a:srgbClr val="000000"/>
                </a:solidFill>
                <a:latin typeface="Arial"/>
                <a:ea typeface="Arial"/>
                <a:cs typeface="Arial"/>
                <a:sym typeface="Arial"/>
              </a:rPr>
              <a:t>Sponsoring </a:t>
            </a:r>
            <a:r>
              <a:rPr lang="en-US" sz="1400" b="1" i="0" u="none" strike="noStrike" cap="none" dirty="0">
                <a:solidFill>
                  <a:srgbClr val="000000"/>
                </a:solidFill>
                <a:latin typeface="Arial"/>
                <a:ea typeface="Arial"/>
                <a:cs typeface="Arial"/>
                <a:sym typeface="Arial"/>
              </a:rPr>
              <a:t>et dons</a:t>
            </a:r>
            <a:br>
              <a:rPr lang="en-US" sz="1400" b="1" i="0" u="none" strike="noStrike" cap="none" dirty="0">
                <a:solidFill>
                  <a:srgbClr val="000000"/>
                </a:solidFill>
                <a:latin typeface="Arial"/>
                <a:ea typeface="Arial"/>
                <a:cs typeface="Arial"/>
                <a:sym typeface="Arial"/>
              </a:rPr>
            </a:br>
            <a:endParaRPr sz="1400" b="1" i="0" u="none" strike="noStrike" cap="none" dirty="0">
              <a:solidFill>
                <a:srgbClr val="000000"/>
              </a:solidFill>
              <a:latin typeface="Arial"/>
              <a:ea typeface="Arial"/>
              <a:cs typeface="Arial"/>
              <a:sym typeface="Arial"/>
            </a:endParaRPr>
          </a:p>
          <a:p>
            <a:pPr marL="800100" lvl="1">
              <a:buClr>
                <a:srgbClr val="C00000"/>
              </a:buClr>
              <a:buSzPct val="80000"/>
              <a:buFont typeface="Wingdings" panose="05000000000000000000" pitchFamily="2" charset="2"/>
              <a:buChar char="§"/>
            </a:pPr>
            <a:r>
              <a:rPr lang="en-US" sz="1400" b="1" i="0" u="none" strike="noStrike" cap="none" dirty="0">
                <a:solidFill>
                  <a:srgbClr val="000000"/>
                </a:solidFill>
                <a:latin typeface="Arial"/>
                <a:ea typeface="Arial"/>
                <a:cs typeface="Arial"/>
                <a:sym typeface="Arial"/>
              </a:rPr>
              <a:t>Sanctions</a:t>
            </a:r>
            <a:endParaRPr sz="1400" b="1" i="0" u="none" strike="noStrike" cap="none" dirty="0">
              <a:solidFill>
                <a:srgbClr val="AA1E2D"/>
              </a:solidFill>
              <a:latin typeface="Arial"/>
              <a:ea typeface="Arial"/>
              <a:cs typeface="Arial"/>
              <a:sym typeface="Arial"/>
            </a:endParaRPr>
          </a:p>
          <a:p>
            <a:pPr marL="285750" marR="0" lvl="0" indent="-285750" algn="l" rtl="0">
              <a:lnSpc>
                <a:spcPct val="100000"/>
              </a:lnSpc>
              <a:spcBef>
                <a:spcPts val="0"/>
              </a:spcBef>
              <a:spcAft>
                <a:spcPts val="0"/>
              </a:spcAft>
              <a:buClr>
                <a:srgbClr val="C00000"/>
              </a:buClr>
              <a:buSzPct val="80000"/>
              <a:buFont typeface="Wingdings" panose="05000000000000000000" pitchFamily="2" charset="2"/>
              <a:buChar char="§"/>
            </a:pPr>
            <a:endParaRPr sz="1400" b="1" i="0" u="none" strike="noStrike" cap="none" dirty="0">
              <a:solidFill>
                <a:srgbClr val="000000"/>
              </a:solidFill>
              <a:latin typeface="Arial"/>
              <a:ea typeface="Arial"/>
              <a:cs typeface="Arial"/>
              <a:sym typeface="Arial"/>
            </a:endParaRPr>
          </a:p>
          <a:p>
            <a:pPr marL="800100" lvl="1">
              <a:buClr>
                <a:srgbClr val="C00000"/>
              </a:buClr>
              <a:buSzPct val="80000"/>
              <a:buFont typeface="Wingdings" panose="05000000000000000000" pitchFamily="2" charset="2"/>
              <a:buChar char="§"/>
            </a:pPr>
            <a:r>
              <a:rPr lang="en-US" sz="1400" b="1" i="0" u="none" strike="noStrike" cap="none" dirty="0" err="1">
                <a:solidFill>
                  <a:srgbClr val="000000"/>
                </a:solidFill>
                <a:latin typeface="Arial"/>
                <a:ea typeface="Arial"/>
                <a:cs typeface="Arial"/>
                <a:sym typeface="Arial"/>
              </a:rPr>
              <a:t>Examen</a:t>
            </a:r>
            <a:r>
              <a:rPr lang="en-US" sz="1400" b="1" i="0" u="none" strike="noStrike" cap="none" dirty="0">
                <a:solidFill>
                  <a:srgbClr val="000000"/>
                </a:solidFill>
                <a:latin typeface="Arial"/>
                <a:ea typeface="Arial"/>
                <a:cs typeface="Arial"/>
                <a:sym typeface="Arial"/>
              </a:rPr>
              <a:t> </a:t>
            </a:r>
            <a:r>
              <a:rPr lang="en-US" sz="1400" b="1" i="0" u="none" strike="noStrike" cap="none" dirty="0" err="1">
                <a:solidFill>
                  <a:srgbClr val="000000"/>
                </a:solidFill>
                <a:latin typeface="Arial"/>
                <a:ea typeface="Arial"/>
                <a:cs typeface="Arial"/>
                <a:sym typeface="Arial"/>
              </a:rPr>
              <a:t>préalable</a:t>
            </a:r>
            <a:r>
              <a:rPr lang="en-US" sz="1400" b="1" i="0" u="none" strike="noStrike" cap="none" dirty="0">
                <a:solidFill>
                  <a:srgbClr val="000000"/>
                </a:solidFill>
                <a:latin typeface="Arial"/>
                <a:ea typeface="Arial"/>
                <a:cs typeface="Arial"/>
                <a:sym typeface="Arial"/>
              </a:rPr>
              <a:t> des tiers (TPDD)</a:t>
            </a:r>
            <a:endParaRPr sz="1400" b="1"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C00000"/>
              </a:buClr>
              <a:buSzPct val="80000"/>
              <a:buFont typeface="Wingdings" panose="05000000000000000000" pitchFamily="2" charset="2"/>
              <a:buChar char="§"/>
            </a:pPr>
            <a:endParaRPr sz="1400" b="1" i="0" u="none" strike="noStrike" cap="none" dirty="0">
              <a:solidFill>
                <a:srgbClr val="000000"/>
              </a:solidFill>
              <a:latin typeface="Arial"/>
              <a:ea typeface="Arial"/>
              <a:cs typeface="Arial"/>
              <a:sym typeface="Arial"/>
            </a:endParaRPr>
          </a:p>
          <a:p>
            <a:pPr marL="800100" lvl="1">
              <a:buClr>
                <a:srgbClr val="C00000"/>
              </a:buClr>
              <a:buSzPct val="80000"/>
              <a:buFont typeface="Wingdings" panose="05000000000000000000" pitchFamily="2" charset="2"/>
              <a:buChar char="§"/>
            </a:pPr>
            <a:r>
              <a:rPr lang="en-US" sz="1400" b="1" i="0" u="none" strike="noStrike" cap="none" dirty="0" err="1">
                <a:solidFill>
                  <a:srgbClr val="000000"/>
                </a:solidFill>
                <a:latin typeface="Arial"/>
                <a:ea typeface="Arial"/>
                <a:cs typeface="Arial"/>
                <a:sym typeface="Arial"/>
              </a:rPr>
              <a:t>Ligne</a:t>
            </a:r>
            <a:r>
              <a:rPr lang="en-US" sz="1400" b="1" i="0" u="none" strike="noStrike" cap="none" dirty="0">
                <a:solidFill>
                  <a:srgbClr val="000000"/>
                </a:solidFill>
                <a:latin typeface="Arial"/>
                <a:ea typeface="Arial"/>
                <a:cs typeface="Arial"/>
                <a:sym typeface="Arial"/>
              </a:rPr>
              <a:t> </a:t>
            </a:r>
            <a:r>
              <a:rPr lang="en-US" sz="1400" b="1" i="0" u="none" strike="noStrike" cap="none" dirty="0" smtClean="0">
                <a:solidFill>
                  <a:srgbClr val="000000"/>
                </a:solidFill>
                <a:latin typeface="Arial"/>
                <a:ea typeface="Arial"/>
                <a:cs typeface="Arial"/>
                <a:sym typeface="Arial"/>
              </a:rPr>
              <a:t> </a:t>
            </a:r>
            <a:r>
              <a:rPr lang="en-US" sz="1400" b="1" i="0" u="none" strike="noStrike" cap="none" dirty="0" err="1" smtClean="0">
                <a:solidFill>
                  <a:srgbClr val="000000"/>
                </a:solidFill>
                <a:latin typeface="Arial"/>
                <a:ea typeface="Arial"/>
                <a:cs typeface="Arial"/>
                <a:sym typeface="Arial"/>
              </a:rPr>
              <a:t>Intégrité</a:t>
            </a:r>
            <a:endParaRPr sz="1400" b="1"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Shape 853"/>
        <p:cNvGrpSpPr/>
        <p:nvPr/>
      </p:nvGrpSpPr>
      <p:grpSpPr>
        <a:xfrm>
          <a:off x="0" y="0"/>
          <a:ext cx="0" cy="0"/>
          <a:chOff x="0" y="0"/>
          <a:chExt cx="0" cy="0"/>
        </a:xfrm>
      </p:grpSpPr>
      <p:sp>
        <p:nvSpPr>
          <p:cNvPr id="855" name="Shape 855"/>
          <p:cNvSpPr txBox="1">
            <a:spLocks noGrp="1"/>
          </p:cNvSpPr>
          <p:nvPr>
            <p:ph type="sldNum" idx="12"/>
          </p:nvPr>
        </p:nvSpPr>
        <p:spPr>
          <a:xfrm>
            <a:off x="9129464" y="6597352"/>
            <a:ext cx="216000" cy="144000"/>
          </a:xfrm>
          <a:prstGeom prst="rect">
            <a:avLst/>
          </a:prstGeom>
          <a:noFill/>
          <a:ln>
            <a:noFill/>
          </a:ln>
        </p:spPr>
        <p:txBody>
          <a:bodyPr spcFirstLastPara="1" wrap="square" lIns="0" tIns="10800" rIns="0" bIns="0" anchor="t" anchorCtr="0">
            <a:noAutofit/>
          </a:bodyPr>
          <a:lstStyle/>
          <a:p>
            <a:pPr marL="0" marR="0" lvl="0" indent="0" algn="r" rtl="0">
              <a:lnSpc>
                <a:spcPct val="100000"/>
              </a:lnSpc>
              <a:spcBef>
                <a:spcPts val="0"/>
              </a:spcBef>
              <a:spcAft>
                <a:spcPts val="0"/>
              </a:spcAft>
              <a:buClr>
                <a:srgbClr val="000000"/>
              </a:buClr>
              <a:buSzPts val="250"/>
              <a:buFont typeface="Arial"/>
              <a:buNone/>
            </a:pPr>
            <a:fld id="{00000000-1234-1234-1234-123412341234}" type="slidenum">
              <a:rPr lang="en-US" sz="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250"/>
                <a:buFont typeface="Arial"/>
                <a:buNone/>
              </a:pPr>
              <a:t>20</a:t>
            </a:fld>
            <a:endParaRPr sz="800" b="0" i="0" u="none" strike="noStrike" cap="none">
              <a:solidFill>
                <a:srgbClr val="000000"/>
              </a:solidFill>
              <a:latin typeface="Arial"/>
              <a:ea typeface="Arial"/>
              <a:cs typeface="Arial"/>
              <a:sym typeface="Arial"/>
            </a:endParaRPr>
          </a:p>
        </p:txBody>
      </p:sp>
      <p:sp>
        <p:nvSpPr>
          <p:cNvPr id="856" name="Shape 856"/>
          <p:cNvSpPr txBox="1">
            <a:spLocks noGrp="1"/>
          </p:cNvSpPr>
          <p:nvPr>
            <p:ph type="title"/>
          </p:nvPr>
        </p:nvSpPr>
        <p:spPr>
          <a:xfrm>
            <a:off x="662151" y="0"/>
            <a:ext cx="8672035" cy="819807"/>
          </a:xfrm>
          <a:prstGeom prst="rect">
            <a:avLst/>
          </a:prstGeom>
          <a:noFill/>
          <a:ln>
            <a:noFill/>
          </a:ln>
        </p:spPr>
        <p:txBody>
          <a:bodyPr spcFirstLastPara="1" wrap="square" lIns="0" tIns="0" rIns="0" bIns="7200" anchor="b" anchorCtr="0">
            <a:noAutofit/>
          </a:bodyPr>
          <a:lstStyle/>
          <a:p>
            <a:pPr marL="0" marR="0" lvl="0" indent="0" algn="l" rtl="0">
              <a:lnSpc>
                <a:spcPct val="100000"/>
              </a:lnSpc>
              <a:spcBef>
                <a:spcPts val="0"/>
              </a:spcBef>
              <a:spcAft>
                <a:spcPts val="0"/>
              </a:spcAft>
              <a:buClr>
                <a:schemeClr val="dk1"/>
              </a:buClr>
              <a:buSzPts val="600"/>
              <a:buFont typeface="Arial"/>
              <a:buNone/>
            </a:pPr>
            <a:r>
              <a:rPr lang="en-US" sz="2400" b="0" i="0" u="none" strike="noStrike" cap="none" dirty="0">
                <a:solidFill>
                  <a:schemeClr val="dk1"/>
                </a:solidFill>
                <a:latin typeface="Arial"/>
                <a:ea typeface="Arial"/>
                <a:cs typeface="Arial"/>
                <a:sym typeface="Arial"/>
              </a:rPr>
              <a:t/>
            </a:r>
            <a:br>
              <a:rPr lang="en-US" sz="2400" b="0" i="0" u="none" strike="noStrike" cap="none" dirty="0">
                <a:solidFill>
                  <a:schemeClr val="dk1"/>
                </a:solidFill>
                <a:latin typeface="Arial"/>
                <a:ea typeface="Arial"/>
                <a:cs typeface="Arial"/>
                <a:sym typeface="Arial"/>
              </a:rPr>
            </a:br>
            <a:r>
              <a:rPr lang="en-US" sz="2400" b="1" i="0" u="none" strike="noStrike" cap="none" dirty="0" err="1">
                <a:solidFill>
                  <a:schemeClr val="dk1"/>
                </a:solidFill>
                <a:latin typeface="Arial"/>
                <a:ea typeface="Arial"/>
                <a:cs typeface="Arial"/>
                <a:sym typeface="Arial"/>
              </a:rPr>
              <a:t>Domaines</a:t>
            </a:r>
            <a:r>
              <a:rPr lang="en-US" sz="2400" b="1" i="0" u="none" strike="noStrike" cap="none" dirty="0">
                <a:solidFill>
                  <a:schemeClr val="dk1"/>
                </a:solidFill>
                <a:latin typeface="Arial"/>
                <a:ea typeface="Arial"/>
                <a:cs typeface="Arial"/>
                <a:sym typeface="Arial"/>
              </a:rPr>
              <a:t> </a:t>
            </a:r>
            <a:r>
              <a:rPr lang="en-US" sz="2400" b="1" i="0" u="none" strike="noStrike" cap="none" dirty="0" err="1">
                <a:solidFill>
                  <a:schemeClr val="dk1"/>
                </a:solidFill>
                <a:latin typeface="Arial"/>
                <a:ea typeface="Arial"/>
                <a:cs typeface="Arial"/>
                <a:sym typeface="Arial"/>
              </a:rPr>
              <a:t>d'intérêt</a:t>
            </a:r>
            <a:r>
              <a:rPr lang="en-US" sz="2400" b="1" i="0" u="none" strike="noStrike" cap="none" dirty="0">
                <a:solidFill>
                  <a:schemeClr val="dk1"/>
                </a:solidFill>
                <a:latin typeface="Arial"/>
                <a:ea typeface="Arial"/>
                <a:cs typeface="Arial"/>
                <a:sym typeface="Arial"/>
              </a:rPr>
              <a:t> pour le </a:t>
            </a:r>
            <a:r>
              <a:rPr lang="en-US" sz="2400" b="1" i="0" u="none" strike="noStrike" cap="none" dirty="0" err="1">
                <a:solidFill>
                  <a:schemeClr val="dk1"/>
                </a:solidFill>
                <a:latin typeface="Arial"/>
                <a:ea typeface="Arial"/>
                <a:cs typeface="Arial"/>
                <a:sym typeface="Arial"/>
              </a:rPr>
              <a:t>projet</a:t>
            </a:r>
            <a:r>
              <a:rPr lang="en-US" sz="2400" b="1" i="0" u="none" strike="noStrike" cap="none" dirty="0">
                <a:solidFill>
                  <a:schemeClr val="dk1"/>
                </a:solidFill>
                <a:latin typeface="Arial"/>
                <a:ea typeface="Arial"/>
                <a:cs typeface="Arial"/>
                <a:sym typeface="Arial"/>
              </a:rPr>
              <a:t> CSR</a:t>
            </a:r>
            <a:endParaRPr sz="2400" b="1" i="0" u="none" strike="noStrike" cap="none" dirty="0">
              <a:solidFill>
                <a:schemeClr val="dk1"/>
              </a:solidFill>
              <a:latin typeface="Arial"/>
              <a:ea typeface="Arial"/>
              <a:cs typeface="Arial"/>
              <a:sym typeface="Arial"/>
            </a:endParaRPr>
          </a:p>
        </p:txBody>
      </p:sp>
      <p:sp>
        <p:nvSpPr>
          <p:cNvPr id="857" name="Shape 857"/>
          <p:cNvSpPr/>
          <p:nvPr/>
        </p:nvSpPr>
        <p:spPr>
          <a:xfrm rot="10800000">
            <a:off x="1581755" y="3438466"/>
            <a:ext cx="7475700" cy="1067100"/>
          </a:xfrm>
          <a:prstGeom prst="homePlate">
            <a:avLst>
              <a:gd name="adj" fmla="val 50000"/>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Shape 858"/>
          <p:cNvSpPr txBox="1"/>
          <p:nvPr/>
        </p:nvSpPr>
        <p:spPr>
          <a:xfrm>
            <a:off x="1912166" y="3438492"/>
            <a:ext cx="7145400" cy="1067100"/>
          </a:xfrm>
          <a:prstGeom prst="rect">
            <a:avLst/>
          </a:prstGeom>
          <a:solidFill>
            <a:srgbClr val="1A92AE"/>
          </a:solidFill>
          <a:ln>
            <a:noFill/>
          </a:ln>
        </p:spPr>
        <p:txBody>
          <a:bodyPr spcFirstLastPara="1" wrap="square" lIns="470550" tIns="57150" rIns="106675" bIns="57150" anchor="ctr" anchorCtr="0">
            <a:noAutofit/>
          </a:bodyPr>
          <a:lstStyle/>
          <a:p>
            <a:pPr marL="0" marR="0" lvl="0" indent="0" algn="l" rtl="0">
              <a:lnSpc>
                <a:spcPct val="90000"/>
              </a:lnSpc>
              <a:spcBef>
                <a:spcPts val="0"/>
              </a:spcBef>
              <a:spcAft>
                <a:spcPts val="0"/>
              </a:spcAft>
              <a:buClr>
                <a:schemeClr val="lt1"/>
              </a:buClr>
              <a:buSzPts val="375"/>
              <a:buFont typeface="Arial"/>
              <a:buNone/>
            </a:pPr>
            <a:r>
              <a:rPr lang="en-US" sz="1500" b="0" i="0" u="none" strike="noStrike" cap="none" dirty="0">
                <a:solidFill>
                  <a:schemeClr val="lt1"/>
                </a:solidFill>
                <a:latin typeface="Arial"/>
                <a:ea typeface="Arial"/>
                <a:cs typeface="Arial"/>
                <a:sym typeface="Arial"/>
              </a:rPr>
              <a:t>EMPLOI: </a:t>
            </a:r>
            <a:br>
              <a:rPr lang="en-US" sz="1500" b="0" i="0" u="none" strike="noStrike" cap="none" dirty="0">
                <a:solidFill>
                  <a:schemeClr val="lt1"/>
                </a:solidFill>
                <a:latin typeface="Arial"/>
                <a:ea typeface="Arial"/>
                <a:cs typeface="Arial"/>
                <a:sym typeface="Arial"/>
              </a:rPr>
            </a:br>
            <a:r>
              <a:rPr lang="en-US" sz="1100" b="0" i="0" u="none" strike="noStrike" cap="none" dirty="0">
                <a:solidFill>
                  <a:schemeClr val="lt1"/>
                </a:solidFill>
                <a:latin typeface="Arial"/>
                <a:ea typeface="Arial"/>
                <a:cs typeface="Arial"/>
                <a:sym typeface="Arial"/>
              </a:rPr>
              <a:t>Les contributions pour </a:t>
            </a:r>
            <a:r>
              <a:rPr lang="en-US" sz="1100" b="0" i="0" u="none" strike="noStrike" cap="none" dirty="0" err="1">
                <a:solidFill>
                  <a:schemeClr val="lt1"/>
                </a:solidFill>
                <a:latin typeface="Arial"/>
                <a:ea typeface="Arial"/>
                <a:cs typeface="Arial"/>
                <a:sym typeface="Arial"/>
              </a:rPr>
              <a:t>l'emploi</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devraient</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viser</a:t>
            </a:r>
            <a:r>
              <a:rPr lang="en-US" sz="1100" b="0" i="0" u="none" strike="noStrike" cap="none" dirty="0">
                <a:solidFill>
                  <a:schemeClr val="lt1"/>
                </a:solidFill>
                <a:latin typeface="Arial"/>
                <a:ea typeface="Arial"/>
                <a:cs typeface="Arial"/>
                <a:sym typeface="Arial"/>
              </a:rPr>
              <a:t> à </a:t>
            </a:r>
            <a:r>
              <a:rPr lang="en-US" sz="1100" b="0" i="0" u="none" strike="noStrike" cap="none" dirty="0" err="1">
                <a:solidFill>
                  <a:schemeClr val="lt1"/>
                </a:solidFill>
                <a:latin typeface="Arial"/>
                <a:ea typeface="Arial"/>
                <a:cs typeface="Arial"/>
                <a:sym typeface="Arial"/>
              </a:rPr>
              <a:t>fournir</a:t>
            </a:r>
            <a:r>
              <a:rPr lang="en-US" sz="1100" b="0" i="0" u="none" strike="noStrike" cap="none" dirty="0">
                <a:solidFill>
                  <a:schemeClr val="lt1"/>
                </a:solidFill>
                <a:latin typeface="Arial"/>
                <a:ea typeface="Arial"/>
                <a:cs typeface="Arial"/>
                <a:sym typeface="Arial"/>
              </a:rPr>
              <a:t> un </a:t>
            </a:r>
            <a:r>
              <a:rPr lang="en-US" sz="1100" b="0" i="0" u="none" strike="noStrike" cap="none" dirty="0" err="1">
                <a:solidFill>
                  <a:schemeClr val="lt1"/>
                </a:solidFill>
                <a:latin typeface="Arial"/>
                <a:ea typeface="Arial"/>
                <a:cs typeface="Arial"/>
                <a:sym typeface="Arial"/>
              </a:rPr>
              <a:t>soutien</a:t>
            </a:r>
            <a:r>
              <a:rPr lang="en-US" sz="1100" b="0" i="0" u="none" strike="noStrike" cap="none" dirty="0">
                <a:solidFill>
                  <a:schemeClr val="lt1"/>
                </a:solidFill>
                <a:latin typeface="Arial"/>
                <a:ea typeface="Arial"/>
                <a:cs typeface="Arial"/>
                <a:sym typeface="Arial"/>
              </a:rPr>
              <a:t> technique et des services </a:t>
            </a:r>
            <a:r>
              <a:rPr lang="en-US" sz="1100" b="0" i="0" u="none" strike="noStrike" cap="none" dirty="0" err="1">
                <a:solidFill>
                  <a:schemeClr val="lt1"/>
                </a:solidFill>
                <a:latin typeface="Arial"/>
                <a:ea typeface="Arial"/>
                <a:cs typeface="Arial"/>
                <a:sym typeface="Arial"/>
              </a:rPr>
              <a:t>dans</a:t>
            </a:r>
            <a:r>
              <a:rPr lang="en-US" sz="1100" b="0" i="0" u="none" strike="noStrike" cap="none" dirty="0">
                <a:solidFill>
                  <a:schemeClr val="lt1"/>
                </a:solidFill>
                <a:latin typeface="Arial"/>
                <a:ea typeface="Arial"/>
                <a:cs typeface="Arial"/>
                <a:sym typeface="Arial"/>
              </a:rPr>
              <a:t> des </a:t>
            </a:r>
            <a:r>
              <a:rPr lang="en-US" sz="1100" b="0" i="0" u="none" strike="noStrike" cap="none" dirty="0" err="1">
                <a:solidFill>
                  <a:schemeClr val="lt1"/>
                </a:solidFill>
                <a:latin typeface="Arial"/>
                <a:ea typeface="Arial"/>
                <a:cs typeface="Arial"/>
                <a:sym typeface="Arial"/>
              </a:rPr>
              <a:t>endroits</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où</a:t>
            </a:r>
            <a:r>
              <a:rPr lang="en-US" sz="1100" b="0" i="0" u="none" strike="noStrike" cap="none" dirty="0">
                <a:solidFill>
                  <a:schemeClr val="lt1"/>
                </a:solidFill>
                <a:latin typeface="Arial"/>
                <a:ea typeface="Arial"/>
                <a:cs typeface="Arial"/>
                <a:sym typeface="Arial"/>
              </a:rPr>
              <a:t> les </a:t>
            </a:r>
            <a:r>
              <a:rPr lang="en-US" sz="1100" b="0" i="0" u="none" strike="noStrike" cap="none" dirty="0" err="1">
                <a:solidFill>
                  <a:schemeClr val="lt1"/>
                </a:solidFill>
                <a:latin typeface="Arial"/>
                <a:ea typeface="Arial"/>
                <a:cs typeface="Arial"/>
                <a:sym typeface="Arial"/>
              </a:rPr>
              <a:t>capacités</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institutionnelles</a:t>
            </a:r>
            <a:r>
              <a:rPr lang="en-US" sz="1100" b="0" i="0" u="none" strike="noStrike" cap="none" dirty="0">
                <a:solidFill>
                  <a:schemeClr val="lt1"/>
                </a:solidFill>
                <a:latin typeface="Arial"/>
                <a:ea typeface="Arial"/>
                <a:cs typeface="Arial"/>
                <a:sym typeface="Arial"/>
              </a:rPr>
              <a:t> ne </a:t>
            </a:r>
            <a:r>
              <a:rPr lang="en-US" sz="1100" b="0" i="0" u="none" strike="noStrike" cap="none" dirty="0" err="1">
                <a:solidFill>
                  <a:schemeClr val="lt1"/>
                </a:solidFill>
                <a:latin typeface="Arial"/>
                <a:ea typeface="Arial"/>
                <a:cs typeface="Arial"/>
                <a:sym typeface="Arial"/>
              </a:rPr>
              <a:t>sont</a:t>
            </a:r>
            <a:r>
              <a:rPr lang="en-US" sz="1100" b="0" i="0" u="none" strike="noStrike" cap="none" dirty="0">
                <a:solidFill>
                  <a:schemeClr val="lt1"/>
                </a:solidFill>
                <a:latin typeface="Arial"/>
                <a:ea typeface="Arial"/>
                <a:cs typeface="Arial"/>
                <a:sym typeface="Arial"/>
              </a:rPr>
              <a:t> pas </a:t>
            </a:r>
            <a:r>
              <a:rPr lang="en-US" sz="1100" b="0" i="0" u="none" strike="noStrike" cap="none" dirty="0" err="1">
                <a:solidFill>
                  <a:schemeClr val="lt1"/>
                </a:solidFill>
                <a:latin typeface="Arial"/>
                <a:ea typeface="Arial"/>
                <a:cs typeface="Arial"/>
                <a:sym typeface="Arial"/>
              </a:rPr>
              <a:t>disponibles</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ou</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clairement</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insuffisantes</a:t>
            </a:r>
            <a:r>
              <a:rPr lang="en-US" sz="1100" b="0" i="0" u="none" strike="noStrike" cap="none" dirty="0">
                <a:solidFill>
                  <a:schemeClr val="lt1"/>
                </a:solidFill>
                <a:latin typeface="Arial"/>
                <a:ea typeface="Arial"/>
                <a:cs typeface="Arial"/>
                <a:sym typeface="Arial"/>
              </a:rPr>
              <a:t> et </a:t>
            </a:r>
            <a:r>
              <a:rPr lang="en-US" sz="1100" b="0" i="0" u="none" strike="noStrike" cap="none" dirty="0" err="1">
                <a:solidFill>
                  <a:schemeClr val="lt1"/>
                </a:solidFill>
                <a:latin typeface="Arial"/>
                <a:ea typeface="Arial"/>
                <a:cs typeface="Arial"/>
                <a:sym typeface="Arial"/>
              </a:rPr>
              <a:t>soutenir</a:t>
            </a:r>
            <a:r>
              <a:rPr lang="en-US" sz="1100" b="0" i="0" u="none" strike="noStrike" cap="none" dirty="0">
                <a:solidFill>
                  <a:schemeClr val="lt1"/>
                </a:solidFill>
                <a:latin typeface="Arial"/>
                <a:ea typeface="Arial"/>
                <a:cs typeface="Arial"/>
                <a:sym typeface="Arial"/>
              </a:rPr>
              <a:t> les </a:t>
            </a:r>
            <a:r>
              <a:rPr lang="en-US" sz="1100" b="0" i="0" u="none" strike="noStrike" cap="none" dirty="0" err="1">
                <a:solidFill>
                  <a:schemeClr val="lt1"/>
                </a:solidFill>
                <a:latin typeface="Arial"/>
                <a:ea typeface="Arial"/>
                <a:cs typeface="Arial"/>
                <a:sym typeface="Arial"/>
              </a:rPr>
              <a:t>mesures</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visant</a:t>
            </a:r>
            <a:r>
              <a:rPr lang="en-US" sz="1100" b="0" i="0" u="none" strike="noStrike" cap="none" dirty="0">
                <a:solidFill>
                  <a:schemeClr val="lt1"/>
                </a:solidFill>
                <a:latin typeface="Arial"/>
                <a:ea typeface="Arial"/>
                <a:cs typeface="Arial"/>
                <a:sym typeface="Arial"/>
              </a:rPr>
              <a:t> à </a:t>
            </a:r>
            <a:r>
              <a:rPr lang="en-US" sz="1100" b="0" i="0" u="none" strike="noStrike" cap="none" dirty="0" err="1">
                <a:solidFill>
                  <a:schemeClr val="lt1"/>
                </a:solidFill>
                <a:latin typeface="Arial"/>
                <a:ea typeface="Arial"/>
                <a:cs typeface="Arial"/>
                <a:sym typeface="Arial"/>
              </a:rPr>
              <a:t>construire</a:t>
            </a:r>
            <a:r>
              <a:rPr lang="en-US" sz="1100" b="0" i="0" u="none" strike="noStrike" cap="none" dirty="0">
                <a:solidFill>
                  <a:schemeClr val="lt1"/>
                </a:solidFill>
                <a:latin typeface="Arial"/>
                <a:ea typeface="Arial"/>
                <a:cs typeface="Arial"/>
                <a:sym typeface="Arial"/>
              </a:rPr>
              <a:t> des </a:t>
            </a:r>
            <a:r>
              <a:rPr lang="en-US" sz="1100" b="0" i="0" u="none" strike="noStrike" cap="none" dirty="0" err="1">
                <a:solidFill>
                  <a:schemeClr val="lt1"/>
                </a:solidFill>
                <a:latin typeface="Arial"/>
                <a:ea typeface="Arial"/>
                <a:cs typeface="Arial"/>
                <a:sym typeface="Arial"/>
              </a:rPr>
              <a:t>communautés</a:t>
            </a:r>
            <a:r>
              <a:rPr lang="en-US" sz="1100" b="0" i="0" u="none" strike="noStrike" cap="none" dirty="0">
                <a:solidFill>
                  <a:schemeClr val="lt1"/>
                </a:solidFill>
                <a:latin typeface="Arial"/>
                <a:ea typeface="Arial"/>
                <a:cs typeface="Arial"/>
                <a:sym typeface="Arial"/>
              </a:rPr>
              <a:t> plus durables en </a:t>
            </a:r>
            <a:r>
              <a:rPr lang="en-US" sz="1100" b="0" i="0" u="none" strike="noStrike" cap="none" dirty="0" err="1">
                <a:solidFill>
                  <a:schemeClr val="lt1"/>
                </a:solidFill>
                <a:latin typeface="Arial"/>
                <a:ea typeface="Arial"/>
                <a:cs typeface="Arial"/>
                <a:sym typeface="Arial"/>
              </a:rPr>
              <a:t>créant</a:t>
            </a:r>
            <a:r>
              <a:rPr lang="en-US" sz="1100" b="0" i="0" u="none" strike="noStrike" cap="none" dirty="0">
                <a:solidFill>
                  <a:schemeClr val="lt1"/>
                </a:solidFill>
                <a:latin typeface="Arial"/>
                <a:ea typeface="Arial"/>
                <a:cs typeface="Arial"/>
                <a:sym typeface="Arial"/>
              </a:rPr>
              <a:t> des </a:t>
            </a:r>
            <a:r>
              <a:rPr lang="en-US" sz="1100" b="0" i="0" u="none" strike="noStrike" cap="none" dirty="0" err="1">
                <a:solidFill>
                  <a:schemeClr val="lt1"/>
                </a:solidFill>
                <a:latin typeface="Arial"/>
                <a:ea typeface="Arial"/>
                <a:cs typeface="Arial"/>
                <a:sym typeface="Arial"/>
              </a:rPr>
              <a:t>opportunités</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d'emploi</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Cela</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peut</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inclure</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une</a:t>
            </a:r>
            <a:r>
              <a:rPr lang="en-US" sz="1100" b="0" i="0" u="none" strike="noStrike" cap="none" dirty="0">
                <a:solidFill>
                  <a:schemeClr val="lt1"/>
                </a:solidFill>
                <a:latin typeface="Arial"/>
                <a:ea typeface="Arial"/>
                <a:cs typeface="Arial"/>
                <a:sym typeface="Arial"/>
              </a:rPr>
              <a:t> formation </a:t>
            </a:r>
            <a:r>
              <a:rPr lang="en-US" sz="1100" b="0" i="0" u="none" strike="noStrike" cap="none" dirty="0" err="1">
                <a:solidFill>
                  <a:schemeClr val="lt1"/>
                </a:solidFill>
                <a:latin typeface="Arial"/>
                <a:ea typeface="Arial"/>
                <a:cs typeface="Arial"/>
                <a:sym typeface="Arial"/>
              </a:rPr>
              <a:t>sur</a:t>
            </a:r>
            <a:r>
              <a:rPr lang="en-US" sz="1100" b="0" i="0" u="none" strike="noStrike" cap="none" dirty="0">
                <a:solidFill>
                  <a:schemeClr val="lt1"/>
                </a:solidFill>
                <a:latin typeface="Arial"/>
                <a:ea typeface="Arial"/>
                <a:cs typeface="Arial"/>
                <a:sym typeface="Arial"/>
              </a:rPr>
              <a:t> les </a:t>
            </a:r>
            <a:r>
              <a:rPr lang="en-US" sz="1100" b="0" i="0" u="none" strike="noStrike" cap="none" dirty="0" err="1">
                <a:solidFill>
                  <a:schemeClr val="lt1"/>
                </a:solidFill>
                <a:latin typeface="Arial"/>
                <a:ea typeface="Arial"/>
                <a:cs typeface="Arial"/>
                <a:sym typeface="Arial"/>
              </a:rPr>
              <a:t>compétences</a:t>
            </a:r>
            <a:r>
              <a:rPr lang="en-US" sz="1100" b="0" i="0" u="none" strike="noStrike" cap="none" dirty="0">
                <a:solidFill>
                  <a:schemeClr val="lt1"/>
                </a:solidFill>
                <a:latin typeface="Arial"/>
                <a:ea typeface="Arial"/>
                <a:cs typeface="Arial"/>
                <a:sym typeface="Arial"/>
              </a:rPr>
              <a:t> pour </a:t>
            </a:r>
            <a:r>
              <a:rPr lang="en-US" sz="1100" b="0" i="0" u="none" strike="noStrike" cap="none" dirty="0" err="1">
                <a:solidFill>
                  <a:schemeClr val="lt1"/>
                </a:solidFill>
                <a:latin typeface="Arial"/>
                <a:ea typeface="Arial"/>
                <a:cs typeface="Arial"/>
                <a:sym typeface="Arial"/>
              </a:rPr>
              <a:t>obtenir</a:t>
            </a:r>
            <a:r>
              <a:rPr lang="en-US" sz="1100" b="0" i="0" u="none" strike="noStrike" cap="none" dirty="0">
                <a:solidFill>
                  <a:schemeClr val="lt1"/>
                </a:solidFill>
                <a:latin typeface="Arial"/>
                <a:ea typeface="Arial"/>
                <a:cs typeface="Arial"/>
                <a:sym typeface="Arial"/>
              </a:rPr>
              <a:t> un </a:t>
            </a:r>
            <a:r>
              <a:rPr lang="en-US" sz="1100" b="0" i="0" u="none" strike="noStrike" cap="none" dirty="0" err="1">
                <a:solidFill>
                  <a:schemeClr val="lt1"/>
                </a:solidFill>
                <a:latin typeface="Arial"/>
                <a:ea typeface="Arial"/>
                <a:cs typeface="Arial"/>
                <a:sym typeface="Arial"/>
              </a:rPr>
              <a:t>emploi</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comme</a:t>
            </a:r>
            <a:r>
              <a:rPr lang="en-US" sz="1100" b="0" i="0" u="none" strike="noStrike" cap="none" dirty="0">
                <a:solidFill>
                  <a:schemeClr val="lt1"/>
                </a:solidFill>
                <a:latin typeface="Arial"/>
                <a:ea typeface="Arial"/>
                <a:cs typeface="Arial"/>
                <a:sym typeface="Arial"/>
              </a:rPr>
              <a:t> la formation des </a:t>
            </a:r>
            <a:r>
              <a:rPr lang="en-US" sz="1100" b="0" i="0" u="none" strike="noStrike" cap="none" dirty="0" err="1">
                <a:solidFill>
                  <a:schemeClr val="lt1"/>
                </a:solidFill>
                <a:latin typeface="Arial"/>
                <a:ea typeface="Arial"/>
                <a:cs typeface="Arial"/>
                <a:sym typeface="Arial"/>
              </a:rPr>
              <a:t>conducteurs</a:t>
            </a:r>
            <a:r>
              <a:rPr lang="en-US" sz="1100" b="0" i="0" u="none" strike="noStrike" cap="none" dirty="0">
                <a:solidFill>
                  <a:schemeClr val="lt1"/>
                </a:solidFill>
                <a:latin typeface="Arial"/>
                <a:ea typeface="Arial"/>
                <a:cs typeface="Arial"/>
                <a:sym typeface="Arial"/>
              </a:rPr>
              <a:t>, la couture et la remise en </a:t>
            </a:r>
            <a:r>
              <a:rPr lang="en-US" sz="1100" b="0" i="0" u="none" strike="noStrike" cap="none" dirty="0" err="1">
                <a:solidFill>
                  <a:schemeClr val="lt1"/>
                </a:solidFill>
                <a:latin typeface="Arial"/>
                <a:ea typeface="Arial"/>
                <a:cs typeface="Arial"/>
                <a:sym typeface="Arial"/>
              </a:rPr>
              <a:t>forme</a:t>
            </a:r>
            <a:r>
              <a:rPr lang="en-US" sz="1100" b="0" i="0" u="none" strike="noStrike" cap="none" dirty="0">
                <a:solidFill>
                  <a:schemeClr val="lt1"/>
                </a:solidFill>
                <a:latin typeface="Arial"/>
                <a:ea typeface="Arial"/>
                <a:cs typeface="Arial"/>
                <a:sym typeface="Arial"/>
              </a:rPr>
              <a:t> de </a:t>
            </a:r>
            <a:r>
              <a:rPr lang="en-US" sz="1100" b="0" i="0" u="none" strike="noStrike" cap="none" dirty="0" err="1">
                <a:solidFill>
                  <a:schemeClr val="lt1"/>
                </a:solidFill>
                <a:latin typeface="Arial"/>
                <a:ea typeface="Arial"/>
                <a:cs typeface="Arial"/>
                <a:sym typeface="Arial"/>
              </a:rPr>
              <a:t>vêtements</a:t>
            </a:r>
            <a:r>
              <a:rPr lang="en-US" sz="1100" b="0" i="0" u="none" strike="noStrike" cap="none" dirty="0">
                <a:solidFill>
                  <a:schemeClr val="lt1"/>
                </a:solidFill>
                <a:latin typeface="Arial"/>
                <a:ea typeface="Arial"/>
                <a:cs typeface="Arial"/>
                <a:sym typeface="Arial"/>
              </a:rPr>
              <a:t> pour la formation des </a:t>
            </a:r>
            <a:r>
              <a:rPr lang="en-US" sz="1100" b="0" i="0" u="none" strike="noStrike" cap="none" dirty="0" err="1">
                <a:solidFill>
                  <a:schemeClr val="lt1"/>
                </a:solidFill>
                <a:latin typeface="Arial"/>
                <a:ea typeface="Arial"/>
                <a:cs typeface="Arial"/>
                <a:sym typeface="Arial"/>
              </a:rPr>
              <a:t>constructeurs</a:t>
            </a:r>
            <a:r>
              <a:rPr lang="en-US" sz="1100" b="0" i="0" u="none" strike="noStrike" cap="none" dirty="0">
                <a:solidFill>
                  <a:schemeClr val="lt1"/>
                </a:solidFill>
                <a:latin typeface="Arial"/>
                <a:ea typeface="Arial"/>
                <a:cs typeface="Arial"/>
                <a:sym typeface="Arial"/>
              </a:rPr>
              <a:t>.</a:t>
            </a:r>
            <a:endParaRPr sz="1100" b="0" i="0" u="none" strike="noStrike" cap="none" dirty="0">
              <a:solidFill>
                <a:schemeClr val="lt1"/>
              </a:solidFill>
              <a:latin typeface="Arial"/>
              <a:ea typeface="Arial"/>
              <a:cs typeface="Arial"/>
              <a:sym typeface="Arial"/>
            </a:endParaRPr>
          </a:p>
        </p:txBody>
      </p:sp>
      <p:sp>
        <p:nvSpPr>
          <p:cNvPr id="860" name="Shape 860"/>
          <p:cNvSpPr/>
          <p:nvPr/>
        </p:nvSpPr>
        <p:spPr>
          <a:xfrm rot="10800000">
            <a:off x="1581755" y="4555686"/>
            <a:ext cx="7475700" cy="1067100"/>
          </a:xfrm>
          <a:prstGeom prst="homePlate">
            <a:avLst>
              <a:gd name="adj" fmla="val 50000"/>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Shape 861"/>
          <p:cNvSpPr txBox="1"/>
          <p:nvPr/>
        </p:nvSpPr>
        <p:spPr>
          <a:xfrm>
            <a:off x="1912166" y="4555712"/>
            <a:ext cx="7145400" cy="1067100"/>
          </a:xfrm>
          <a:prstGeom prst="rect">
            <a:avLst/>
          </a:prstGeom>
          <a:solidFill>
            <a:srgbClr val="00B050"/>
          </a:solidFill>
          <a:ln>
            <a:noFill/>
          </a:ln>
        </p:spPr>
        <p:txBody>
          <a:bodyPr spcFirstLastPara="1" wrap="square" lIns="470550" tIns="57150" rIns="106675" bIns="57150" anchor="ctr" anchorCtr="0">
            <a:noAutofit/>
          </a:bodyPr>
          <a:lstStyle/>
          <a:p>
            <a:pPr marL="0" marR="0" lvl="0" indent="0" algn="l" rtl="0">
              <a:lnSpc>
                <a:spcPct val="90000"/>
              </a:lnSpc>
              <a:spcBef>
                <a:spcPts val="0"/>
              </a:spcBef>
              <a:spcAft>
                <a:spcPts val="0"/>
              </a:spcAft>
              <a:buClr>
                <a:schemeClr val="lt1"/>
              </a:buClr>
              <a:buSzPts val="375"/>
              <a:buFont typeface="Arial"/>
              <a:buNone/>
            </a:pPr>
            <a:r>
              <a:rPr lang="en-US" sz="1500" b="0" i="0" u="none" strike="noStrike" cap="none" dirty="0">
                <a:solidFill>
                  <a:schemeClr val="lt1"/>
                </a:solidFill>
                <a:latin typeface="Arial"/>
                <a:ea typeface="Arial"/>
                <a:cs typeface="Arial"/>
                <a:sym typeface="Arial"/>
              </a:rPr>
              <a:t>ENVIRONNEMENT: </a:t>
            </a:r>
            <a:endParaRPr sz="1100" b="0" i="0" u="none" strike="noStrike" cap="none" dirty="0">
              <a:solidFill>
                <a:schemeClr val="lt1"/>
              </a:solidFill>
              <a:latin typeface="Arial"/>
              <a:ea typeface="Arial"/>
              <a:cs typeface="Arial"/>
              <a:sym typeface="Arial"/>
            </a:endParaRPr>
          </a:p>
          <a:p>
            <a:pPr marL="0" marR="0" lvl="0" indent="0" algn="l" rtl="0">
              <a:lnSpc>
                <a:spcPct val="90000"/>
              </a:lnSpc>
              <a:spcBef>
                <a:spcPts val="525"/>
              </a:spcBef>
              <a:spcAft>
                <a:spcPts val="0"/>
              </a:spcAft>
              <a:buClr>
                <a:schemeClr val="lt1"/>
              </a:buClr>
              <a:buSzPts val="275"/>
              <a:buFont typeface="Arial"/>
              <a:buNone/>
            </a:pPr>
            <a:r>
              <a:rPr lang="en-US" sz="1100" b="0" i="0" u="none" strike="noStrike" cap="none" dirty="0">
                <a:solidFill>
                  <a:schemeClr val="lt1"/>
                </a:solidFill>
                <a:latin typeface="Arial"/>
                <a:ea typeface="Arial"/>
                <a:cs typeface="Arial"/>
                <a:sym typeface="Arial"/>
              </a:rPr>
              <a:t>Les contributions pour </a:t>
            </a:r>
            <a:r>
              <a:rPr lang="en-US" sz="1100" b="0" i="0" u="none" strike="noStrike" cap="none" dirty="0" err="1">
                <a:solidFill>
                  <a:schemeClr val="lt1"/>
                </a:solidFill>
                <a:latin typeface="Arial"/>
                <a:ea typeface="Arial"/>
                <a:cs typeface="Arial"/>
                <a:sym typeface="Arial"/>
              </a:rPr>
              <a:t>l'environnement</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peuvent</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inclure</a:t>
            </a:r>
            <a:r>
              <a:rPr lang="en-US" sz="1100" b="0" i="0" u="none" strike="noStrike" cap="none" dirty="0">
                <a:solidFill>
                  <a:schemeClr val="lt1"/>
                </a:solidFill>
                <a:latin typeface="Arial"/>
                <a:ea typeface="Arial"/>
                <a:cs typeface="Arial"/>
                <a:sym typeface="Arial"/>
              </a:rPr>
              <a:t> des </a:t>
            </a:r>
            <a:r>
              <a:rPr lang="en-US" sz="1100" b="0" i="0" u="none" strike="noStrike" cap="none" dirty="0" err="1">
                <a:solidFill>
                  <a:schemeClr val="lt1"/>
                </a:solidFill>
                <a:latin typeface="Arial"/>
                <a:ea typeface="Arial"/>
                <a:cs typeface="Arial"/>
                <a:sym typeface="Arial"/>
              </a:rPr>
              <a:t>campagnes</a:t>
            </a:r>
            <a:r>
              <a:rPr lang="en-US" sz="1100" b="0" i="0" u="none" strike="noStrike" cap="none" dirty="0">
                <a:solidFill>
                  <a:schemeClr val="lt1"/>
                </a:solidFill>
                <a:latin typeface="Arial"/>
                <a:ea typeface="Arial"/>
                <a:cs typeface="Arial"/>
                <a:sym typeface="Arial"/>
              </a:rPr>
              <a:t> de </a:t>
            </a:r>
            <a:r>
              <a:rPr lang="en-US" sz="1100" b="0" i="0" u="none" strike="noStrike" cap="none" dirty="0" err="1">
                <a:solidFill>
                  <a:schemeClr val="lt1"/>
                </a:solidFill>
                <a:latin typeface="Arial"/>
                <a:ea typeface="Arial"/>
                <a:cs typeface="Arial"/>
                <a:sym typeface="Arial"/>
              </a:rPr>
              <a:t>nettoyage</a:t>
            </a:r>
            <a:r>
              <a:rPr lang="en-US" sz="1100" b="0" i="0" u="none" strike="noStrike" cap="none" dirty="0">
                <a:solidFill>
                  <a:schemeClr val="lt1"/>
                </a:solidFill>
                <a:latin typeface="Arial"/>
                <a:ea typeface="Arial"/>
                <a:cs typeface="Arial"/>
                <a:sym typeface="Arial"/>
              </a:rPr>
              <a:t>, la plantation </a:t>
            </a:r>
            <a:r>
              <a:rPr lang="en-US" sz="1100" b="0" i="0" u="none" strike="noStrike" cap="none" dirty="0" err="1">
                <a:solidFill>
                  <a:schemeClr val="lt1"/>
                </a:solidFill>
                <a:latin typeface="Arial"/>
                <a:ea typeface="Arial"/>
                <a:cs typeface="Arial"/>
                <a:sym typeface="Arial"/>
              </a:rPr>
              <a:t>d'arbres</a:t>
            </a:r>
            <a:r>
              <a:rPr lang="en-US" sz="1100" b="0" i="0" u="none" strike="noStrike" cap="none" dirty="0">
                <a:solidFill>
                  <a:schemeClr val="lt1"/>
                </a:solidFill>
                <a:latin typeface="Arial"/>
                <a:ea typeface="Arial"/>
                <a:cs typeface="Arial"/>
                <a:sym typeface="Arial"/>
              </a:rPr>
              <a:t>, à travers des </a:t>
            </a:r>
            <a:r>
              <a:rPr lang="en-US" sz="1100" b="0" i="0" u="none" strike="noStrike" cap="none" dirty="0" err="1">
                <a:solidFill>
                  <a:schemeClr val="lt1"/>
                </a:solidFill>
                <a:latin typeface="Arial"/>
                <a:ea typeface="Arial"/>
                <a:cs typeface="Arial"/>
                <a:sym typeface="Arial"/>
              </a:rPr>
              <a:t>programmes</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volontaires</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ou</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être</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liées</a:t>
            </a:r>
            <a:r>
              <a:rPr lang="en-US" sz="1100" b="0" i="0" u="none" strike="noStrike" cap="none" dirty="0">
                <a:solidFill>
                  <a:schemeClr val="lt1"/>
                </a:solidFill>
                <a:latin typeface="Arial"/>
                <a:ea typeface="Arial"/>
                <a:cs typeface="Arial"/>
                <a:sym typeface="Arial"/>
              </a:rPr>
              <a:t> à des </a:t>
            </a:r>
            <a:r>
              <a:rPr lang="en-US" sz="1100" b="0" i="0" u="none" strike="noStrike" cap="none" dirty="0" err="1">
                <a:solidFill>
                  <a:schemeClr val="lt1"/>
                </a:solidFill>
                <a:latin typeface="Arial"/>
                <a:ea typeface="Arial"/>
                <a:cs typeface="Arial"/>
                <a:sym typeface="Arial"/>
              </a:rPr>
              <a:t>projets</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d'éducation</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ou</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d'infrastructure</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tels</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que</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ceux</a:t>
            </a:r>
            <a:r>
              <a:rPr lang="en-US" sz="1100" b="0" i="0" u="none" strike="noStrike" cap="none" dirty="0">
                <a:solidFill>
                  <a:schemeClr val="lt1"/>
                </a:solidFill>
                <a:latin typeface="Arial"/>
                <a:ea typeface="Arial"/>
                <a:cs typeface="Arial"/>
                <a:sym typeface="Arial"/>
              </a:rPr>
              <a:t> pour la </a:t>
            </a:r>
            <a:r>
              <a:rPr lang="en-US" sz="1100" b="0" i="0" u="none" strike="noStrike" cap="none" dirty="0" err="1">
                <a:solidFill>
                  <a:schemeClr val="lt1"/>
                </a:solidFill>
                <a:latin typeface="Arial"/>
                <a:ea typeface="Arial"/>
                <a:cs typeface="Arial"/>
                <a:sym typeface="Arial"/>
              </a:rPr>
              <a:t>gestion</a:t>
            </a:r>
            <a:r>
              <a:rPr lang="en-US" sz="1100" b="0" i="0" u="none" strike="noStrike" cap="none" dirty="0">
                <a:solidFill>
                  <a:schemeClr val="lt1"/>
                </a:solidFill>
                <a:latin typeface="Arial"/>
                <a:ea typeface="Arial"/>
                <a:cs typeface="Arial"/>
                <a:sym typeface="Arial"/>
              </a:rPr>
              <a:t> de </a:t>
            </a:r>
            <a:r>
              <a:rPr lang="en-US" sz="1100" b="0" i="0" u="none" strike="noStrike" cap="none" dirty="0" err="1">
                <a:solidFill>
                  <a:schemeClr val="lt1"/>
                </a:solidFill>
                <a:latin typeface="Arial"/>
                <a:ea typeface="Arial"/>
                <a:cs typeface="Arial"/>
                <a:sym typeface="Arial"/>
              </a:rPr>
              <a:t>l'eau</a:t>
            </a:r>
            <a:r>
              <a:rPr lang="en-US" sz="1100" b="0" i="0" u="none" strike="noStrike" cap="none" dirty="0">
                <a:solidFill>
                  <a:schemeClr val="lt1"/>
                </a:solidFill>
                <a:latin typeface="Arial"/>
                <a:ea typeface="Arial"/>
                <a:cs typeface="Arial"/>
                <a:sym typeface="Arial"/>
              </a:rPr>
              <a:t>.</a:t>
            </a:r>
            <a:endParaRPr sz="1100" b="0" i="0" u="none" strike="noStrike" cap="none" dirty="0">
              <a:solidFill>
                <a:schemeClr val="lt1"/>
              </a:solidFill>
              <a:latin typeface="Arial"/>
              <a:ea typeface="Arial"/>
              <a:cs typeface="Arial"/>
              <a:sym typeface="Arial"/>
            </a:endParaRPr>
          </a:p>
        </p:txBody>
      </p:sp>
      <p:sp>
        <p:nvSpPr>
          <p:cNvPr id="863" name="Shape 863"/>
          <p:cNvSpPr/>
          <p:nvPr/>
        </p:nvSpPr>
        <p:spPr>
          <a:xfrm rot="10800000">
            <a:off x="1581755" y="1242429"/>
            <a:ext cx="7475700" cy="1067100"/>
          </a:xfrm>
          <a:prstGeom prst="homePlate">
            <a:avLst>
              <a:gd name="adj" fmla="val 50000"/>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Shape 865"/>
          <p:cNvSpPr/>
          <p:nvPr/>
        </p:nvSpPr>
        <p:spPr>
          <a:xfrm rot="10800000">
            <a:off x="1581755" y="5674267"/>
            <a:ext cx="7475700" cy="1067100"/>
          </a:xfrm>
          <a:prstGeom prst="homePlate">
            <a:avLst>
              <a:gd name="adj" fmla="val 50000"/>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Shape 866"/>
          <p:cNvSpPr txBox="1"/>
          <p:nvPr/>
        </p:nvSpPr>
        <p:spPr>
          <a:xfrm>
            <a:off x="1912166" y="5674292"/>
            <a:ext cx="7145400" cy="1067100"/>
          </a:xfrm>
          <a:prstGeom prst="rect">
            <a:avLst/>
          </a:prstGeom>
          <a:solidFill>
            <a:schemeClr val="accent5">
              <a:lumMod val="75000"/>
            </a:schemeClr>
          </a:solidFill>
          <a:ln>
            <a:noFill/>
          </a:ln>
        </p:spPr>
        <p:txBody>
          <a:bodyPr spcFirstLastPara="1" wrap="square" lIns="470550" tIns="57150" rIns="106675" bIns="57150" anchor="ctr" anchorCtr="0">
            <a:noAutofit/>
          </a:bodyPr>
          <a:lstStyle/>
          <a:p>
            <a:pPr marL="0" marR="0" lvl="0" indent="0" algn="l" rtl="0">
              <a:lnSpc>
                <a:spcPct val="90000"/>
              </a:lnSpc>
              <a:spcBef>
                <a:spcPts val="0"/>
              </a:spcBef>
              <a:spcAft>
                <a:spcPts val="0"/>
              </a:spcAft>
              <a:buClr>
                <a:schemeClr val="lt1"/>
              </a:buClr>
              <a:buSzPts val="375"/>
              <a:buFont typeface="Arial"/>
              <a:buNone/>
            </a:pPr>
            <a:r>
              <a:rPr lang="en-US" sz="1500" b="0" i="0" u="none" strike="noStrike" cap="none" dirty="0">
                <a:solidFill>
                  <a:schemeClr val="lt1"/>
                </a:solidFill>
                <a:latin typeface="Arial"/>
                <a:ea typeface="Arial"/>
                <a:cs typeface="Arial"/>
                <a:sym typeface="Arial"/>
              </a:rPr>
              <a:t>ABRI / INFRASTRUCTURE: </a:t>
            </a:r>
            <a:br>
              <a:rPr lang="en-US" sz="1500" b="0" i="0" u="none" strike="noStrike" cap="none" dirty="0">
                <a:solidFill>
                  <a:schemeClr val="lt1"/>
                </a:solidFill>
                <a:latin typeface="Arial"/>
                <a:ea typeface="Arial"/>
                <a:cs typeface="Arial"/>
                <a:sym typeface="Arial"/>
              </a:rPr>
            </a:br>
            <a:r>
              <a:rPr lang="en-US" sz="1100" b="0" i="0" u="none" strike="noStrike" cap="none" dirty="0">
                <a:solidFill>
                  <a:schemeClr val="lt1"/>
                </a:solidFill>
                <a:latin typeface="Arial"/>
                <a:ea typeface="Arial"/>
                <a:cs typeface="Arial"/>
                <a:sym typeface="Arial"/>
              </a:rPr>
              <a:t>Les </a:t>
            </a:r>
            <a:r>
              <a:rPr lang="en-US" sz="1100" b="0" i="0" u="none" strike="noStrike" cap="none" dirty="0" err="1">
                <a:solidFill>
                  <a:schemeClr val="lt1"/>
                </a:solidFill>
                <a:latin typeface="Arial"/>
                <a:ea typeface="Arial"/>
                <a:cs typeface="Arial"/>
                <a:sym typeface="Arial"/>
              </a:rPr>
              <a:t>projets</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d'infrastructure</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devraient</a:t>
            </a:r>
            <a:r>
              <a:rPr lang="en-US" sz="1100" b="0" i="0" u="none" strike="noStrike" cap="none" dirty="0">
                <a:solidFill>
                  <a:schemeClr val="lt1"/>
                </a:solidFill>
                <a:latin typeface="Arial"/>
                <a:ea typeface="Arial"/>
                <a:cs typeface="Arial"/>
                <a:sym typeface="Arial"/>
              </a:rPr>
              <a:t> en </a:t>
            </a:r>
            <a:r>
              <a:rPr lang="en-US" sz="1100" b="0" i="0" u="none" strike="noStrike" cap="none" dirty="0" err="1">
                <a:solidFill>
                  <a:schemeClr val="lt1"/>
                </a:solidFill>
                <a:latin typeface="Arial"/>
                <a:ea typeface="Arial"/>
                <a:cs typeface="Arial"/>
                <a:sym typeface="Arial"/>
              </a:rPr>
              <a:t>grande</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partie</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cibler</a:t>
            </a:r>
            <a:r>
              <a:rPr lang="en-US" sz="1100" b="0" i="0" u="none" strike="noStrike" cap="none" dirty="0">
                <a:solidFill>
                  <a:schemeClr val="lt1"/>
                </a:solidFill>
                <a:latin typeface="Arial"/>
                <a:ea typeface="Arial"/>
                <a:cs typeface="Arial"/>
                <a:sym typeface="Arial"/>
              </a:rPr>
              <a:t> les pays en </a:t>
            </a:r>
            <a:r>
              <a:rPr lang="en-US" sz="1100" b="0" i="0" u="none" strike="noStrike" cap="none" dirty="0" err="1">
                <a:solidFill>
                  <a:schemeClr val="lt1"/>
                </a:solidFill>
                <a:latin typeface="Arial"/>
                <a:ea typeface="Arial"/>
                <a:cs typeface="Arial"/>
                <a:sym typeface="Arial"/>
              </a:rPr>
              <a:t>développement</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plutôt</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que</a:t>
            </a:r>
            <a:r>
              <a:rPr lang="en-US" sz="1100" b="0" i="0" u="none" strike="noStrike" cap="none" dirty="0">
                <a:solidFill>
                  <a:schemeClr val="lt1"/>
                </a:solidFill>
                <a:latin typeface="Arial"/>
                <a:ea typeface="Arial"/>
                <a:cs typeface="Arial"/>
                <a:sym typeface="Arial"/>
              </a:rPr>
              <a:t> les pays </a:t>
            </a:r>
            <a:r>
              <a:rPr lang="en-US" sz="1100" b="0" i="0" u="none" strike="noStrike" cap="none" dirty="0" err="1">
                <a:solidFill>
                  <a:schemeClr val="lt1"/>
                </a:solidFill>
                <a:latin typeface="Arial"/>
                <a:ea typeface="Arial"/>
                <a:cs typeface="Arial"/>
                <a:sym typeface="Arial"/>
              </a:rPr>
              <a:t>développés</a:t>
            </a:r>
            <a:r>
              <a:rPr lang="en-US" sz="1100" b="0" i="0" u="none" strike="noStrike" cap="none" dirty="0">
                <a:solidFill>
                  <a:schemeClr val="lt1"/>
                </a:solidFill>
                <a:latin typeface="Arial"/>
                <a:ea typeface="Arial"/>
                <a:cs typeface="Arial"/>
                <a:sym typeface="Arial"/>
              </a:rPr>
              <a:t>. Nous </a:t>
            </a:r>
            <a:r>
              <a:rPr lang="en-US" sz="1100" b="0" i="0" u="none" strike="noStrike" cap="none" dirty="0" err="1">
                <a:solidFill>
                  <a:schemeClr val="lt1"/>
                </a:solidFill>
                <a:latin typeface="Arial"/>
                <a:ea typeface="Arial"/>
                <a:cs typeface="Arial"/>
                <a:sym typeface="Arial"/>
              </a:rPr>
              <a:t>devrions</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veiller</a:t>
            </a:r>
            <a:r>
              <a:rPr lang="en-US" sz="1100" b="0" i="0" u="none" strike="noStrike" cap="none" dirty="0">
                <a:solidFill>
                  <a:schemeClr val="lt1"/>
                </a:solidFill>
                <a:latin typeface="Arial"/>
                <a:ea typeface="Arial"/>
                <a:cs typeface="Arial"/>
                <a:sym typeface="Arial"/>
              </a:rPr>
              <a:t> à ne pas </a:t>
            </a:r>
            <a:r>
              <a:rPr lang="en-US" sz="1100" b="0" i="0" u="none" strike="noStrike" cap="none" dirty="0" err="1">
                <a:solidFill>
                  <a:schemeClr val="lt1"/>
                </a:solidFill>
                <a:latin typeface="Arial"/>
                <a:ea typeface="Arial"/>
                <a:cs typeface="Arial"/>
                <a:sym typeface="Arial"/>
              </a:rPr>
              <a:t>prendre</a:t>
            </a:r>
            <a:r>
              <a:rPr lang="en-US" sz="1100" b="0" i="0" u="none" strike="noStrike" cap="none" dirty="0">
                <a:solidFill>
                  <a:schemeClr val="lt1"/>
                </a:solidFill>
                <a:latin typeface="Arial"/>
                <a:ea typeface="Arial"/>
                <a:cs typeface="Arial"/>
                <a:sym typeface="Arial"/>
              </a:rPr>
              <a:t> le </a:t>
            </a:r>
            <a:r>
              <a:rPr lang="en-US" sz="1100" b="0" i="0" u="none" strike="noStrike" cap="none" dirty="0" err="1">
                <a:solidFill>
                  <a:schemeClr val="lt1"/>
                </a:solidFill>
                <a:latin typeface="Arial"/>
                <a:ea typeface="Arial"/>
                <a:cs typeface="Arial"/>
                <a:sym typeface="Arial"/>
              </a:rPr>
              <a:t>rôle</a:t>
            </a:r>
            <a:r>
              <a:rPr lang="en-US" sz="1100" b="0" i="0" u="none" strike="noStrike" cap="none" dirty="0">
                <a:solidFill>
                  <a:schemeClr val="lt1"/>
                </a:solidFill>
                <a:latin typeface="Arial"/>
                <a:ea typeface="Arial"/>
                <a:cs typeface="Arial"/>
                <a:sym typeface="Arial"/>
              </a:rPr>
              <a:t> des </a:t>
            </a:r>
            <a:r>
              <a:rPr lang="en-US" sz="1100" b="0" i="0" u="none" strike="noStrike" cap="none" dirty="0" err="1">
                <a:solidFill>
                  <a:schemeClr val="lt1"/>
                </a:solidFill>
                <a:latin typeface="Arial"/>
                <a:ea typeface="Arial"/>
                <a:cs typeface="Arial"/>
                <a:sym typeface="Arial"/>
              </a:rPr>
              <a:t>autorités</a:t>
            </a:r>
            <a:r>
              <a:rPr lang="en-US" sz="1100" b="0" i="0" u="none" strike="noStrike" cap="none" dirty="0">
                <a:solidFill>
                  <a:schemeClr val="lt1"/>
                </a:solidFill>
                <a:latin typeface="Arial"/>
                <a:ea typeface="Arial"/>
                <a:cs typeface="Arial"/>
                <a:sym typeface="Arial"/>
              </a:rPr>
              <a:t> locales </a:t>
            </a:r>
            <a:r>
              <a:rPr lang="en-US" sz="1100" b="0" i="0" u="none" strike="noStrike" cap="none" dirty="0" err="1">
                <a:solidFill>
                  <a:schemeClr val="lt1"/>
                </a:solidFill>
                <a:latin typeface="Arial"/>
                <a:ea typeface="Arial"/>
                <a:cs typeface="Arial"/>
                <a:sym typeface="Arial"/>
              </a:rPr>
              <a:t>dans</a:t>
            </a:r>
            <a:r>
              <a:rPr lang="en-US" sz="1100" b="0" i="0" u="none" strike="noStrike" cap="none" dirty="0">
                <a:solidFill>
                  <a:schemeClr val="lt1"/>
                </a:solidFill>
                <a:latin typeface="Arial"/>
                <a:ea typeface="Arial"/>
                <a:cs typeface="Arial"/>
                <a:sym typeface="Arial"/>
              </a:rPr>
              <a:t> la </a:t>
            </a:r>
            <a:r>
              <a:rPr lang="en-US" sz="1100" b="0" i="0" u="none" strike="noStrike" cap="none" dirty="0" err="1">
                <a:solidFill>
                  <a:schemeClr val="lt1"/>
                </a:solidFill>
                <a:latin typeface="Arial"/>
                <a:ea typeface="Arial"/>
                <a:cs typeface="Arial"/>
                <a:sym typeface="Arial"/>
              </a:rPr>
              <a:t>fourniture</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d'infrastructures</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mais</a:t>
            </a:r>
            <a:r>
              <a:rPr lang="en-US" sz="1100" b="0" i="0" u="none" strike="noStrike" cap="none" dirty="0">
                <a:solidFill>
                  <a:schemeClr val="lt1"/>
                </a:solidFill>
                <a:latin typeface="Arial"/>
                <a:ea typeface="Arial"/>
                <a:cs typeface="Arial"/>
                <a:sym typeface="Arial"/>
              </a:rPr>
              <a:t> à </a:t>
            </a:r>
            <a:r>
              <a:rPr lang="en-US" sz="1100" b="0" i="0" u="none" strike="noStrike" cap="none" dirty="0" err="1">
                <a:solidFill>
                  <a:schemeClr val="lt1"/>
                </a:solidFill>
                <a:latin typeface="Arial"/>
                <a:ea typeface="Arial"/>
                <a:cs typeface="Arial"/>
                <a:sym typeface="Arial"/>
              </a:rPr>
              <a:t>travailler</a:t>
            </a:r>
            <a:r>
              <a:rPr lang="en-US" sz="1100" b="0" i="0" u="none" strike="noStrike" cap="none" dirty="0">
                <a:solidFill>
                  <a:schemeClr val="lt1"/>
                </a:solidFill>
                <a:latin typeface="Arial"/>
                <a:ea typeface="Arial"/>
                <a:cs typeface="Arial"/>
                <a:sym typeface="Arial"/>
              </a:rPr>
              <a:t> en </a:t>
            </a:r>
            <a:r>
              <a:rPr lang="en-US" sz="1100" b="0" i="0" u="none" strike="noStrike" cap="none" dirty="0" err="1">
                <a:solidFill>
                  <a:schemeClr val="lt1"/>
                </a:solidFill>
                <a:latin typeface="Arial"/>
                <a:ea typeface="Arial"/>
                <a:cs typeface="Arial"/>
                <a:sym typeface="Arial"/>
              </a:rPr>
              <a:t>partenariat</a:t>
            </a:r>
            <a:r>
              <a:rPr lang="en-US" sz="1100" b="0" i="0" u="none" strike="noStrike" cap="none" dirty="0">
                <a:solidFill>
                  <a:schemeClr val="lt1"/>
                </a:solidFill>
                <a:latin typeface="Arial"/>
                <a:ea typeface="Arial"/>
                <a:cs typeface="Arial"/>
                <a:sym typeface="Arial"/>
              </a:rPr>
              <a:t> avec </a:t>
            </a:r>
            <a:r>
              <a:rPr lang="en-US" sz="1100" b="0" i="0" u="none" strike="noStrike" cap="none" dirty="0" err="1">
                <a:solidFill>
                  <a:schemeClr val="lt1"/>
                </a:solidFill>
                <a:latin typeface="Arial"/>
                <a:ea typeface="Arial"/>
                <a:cs typeface="Arial"/>
                <a:sym typeface="Arial"/>
              </a:rPr>
              <a:t>eux</a:t>
            </a:r>
            <a:r>
              <a:rPr lang="en-US" sz="1100" b="0" i="0" u="none" strike="noStrike" cap="none" dirty="0">
                <a:solidFill>
                  <a:schemeClr val="lt1"/>
                </a:solidFill>
                <a:latin typeface="Arial"/>
                <a:ea typeface="Arial"/>
                <a:cs typeface="Arial"/>
                <a:sym typeface="Arial"/>
              </a:rPr>
              <a:t> et </a:t>
            </a:r>
            <a:r>
              <a:rPr lang="en-US" sz="1100" b="0" i="0" u="none" strike="noStrike" cap="none" dirty="0" err="1">
                <a:solidFill>
                  <a:schemeClr val="lt1"/>
                </a:solidFill>
                <a:latin typeface="Arial"/>
                <a:ea typeface="Arial"/>
                <a:cs typeface="Arial"/>
                <a:sym typeface="Arial"/>
              </a:rPr>
              <a:t>d'autres</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organisations</a:t>
            </a:r>
            <a:r>
              <a:rPr lang="en-US" sz="1100" b="0" i="0" u="none" strike="noStrike" cap="none" dirty="0">
                <a:solidFill>
                  <a:schemeClr val="lt1"/>
                </a:solidFill>
                <a:latin typeface="Arial"/>
                <a:ea typeface="Arial"/>
                <a:cs typeface="Arial"/>
                <a:sym typeface="Arial"/>
              </a:rPr>
              <a:t>. Des solutions durables à long </a:t>
            </a:r>
            <a:r>
              <a:rPr lang="en-US" sz="1100" b="0" i="0" u="none" strike="noStrike" cap="none" dirty="0" err="1">
                <a:solidFill>
                  <a:schemeClr val="lt1"/>
                </a:solidFill>
                <a:latin typeface="Arial"/>
                <a:ea typeface="Arial"/>
                <a:cs typeface="Arial"/>
                <a:sym typeface="Arial"/>
              </a:rPr>
              <a:t>terme</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devraient</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être</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fournies</a:t>
            </a:r>
            <a:r>
              <a:rPr lang="en-US" sz="1100" b="0" i="0" u="none" strike="noStrike" cap="none" dirty="0">
                <a:solidFill>
                  <a:schemeClr val="lt1"/>
                </a:solidFill>
                <a:latin typeface="Arial"/>
                <a:ea typeface="Arial"/>
                <a:cs typeface="Arial"/>
                <a:sym typeface="Arial"/>
              </a:rPr>
              <a:t>, avec le </a:t>
            </a:r>
            <a:r>
              <a:rPr lang="en-US" sz="1100" b="0" i="0" u="none" strike="noStrike" cap="none" dirty="0" err="1">
                <a:solidFill>
                  <a:schemeClr val="lt1"/>
                </a:solidFill>
                <a:latin typeface="Arial"/>
                <a:ea typeface="Arial"/>
                <a:cs typeface="Arial"/>
                <a:sym typeface="Arial"/>
              </a:rPr>
              <a:t>soutien</a:t>
            </a:r>
            <a:r>
              <a:rPr lang="en-US" sz="1100" b="0" i="0" u="none" strike="noStrike" cap="none" dirty="0">
                <a:solidFill>
                  <a:schemeClr val="lt1"/>
                </a:solidFill>
                <a:latin typeface="Arial"/>
                <a:ea typeface="Arial"/>
                <a:cs typeface="Arial"/>
                <a:sym typeface="Arial"/>
              </a:rPr>
              <a:t> de </a:t>
            </a:r>
            <a:r>
              <a:rPr lang="en-US" sz="1100" b="0" i="0" u="none" strike="noStrike" cap="none" dirty="0" err="1">
                <a:solidFill>
                  <a:schemeClr val="lt1"/>
                </a:solidFill>
                <a:latin typeface="Arial"/>
                <a:ea typeface="Arial"/>
                <a:cs typeface="Arial"/>
                <a:sym typeface="Arial"/>
              </a:rPr>
              <a:t>l'équipement</a:t>
            </a:r>
            <a:r>
              <a:rPr lang="en-US" sz="1100" b="0" i="0" u="none" strike="noStrike" cap="none" dirty="0">
                <a:solidFill>
                  <a:schemeClr val="lt1"/>
                </a:solidFill>
                <a:latin typeface="Arial"/>
                <a:ea typeface="Arial"/>
                <a:cs typeface="Arial"/>
                <a:sym typeface="Arial"/>
              </a:rPr>
              <a:t> et des services </a:t>
            </a:r>
            <a:r>
              <a:rPr lang="en-US" sz="1100" b="0" i="0" u="none" strike="noStrike" cap="none" dirty="0" err="1">
                <a:solidFill>
                  <a:schemeClr val="lt1"/>
                </a:solidFill>
                <a:latin typeface="Arial"/>
                <a:ea typeface="Arial"/>
                <a:cs typeface="Arial"/>
                <a:sym typeface="Arial"/>
              </a:rPr>
              <a:t>nécessaires</a:t>
            </a:r>
            <a:r>
              <a:rPr lang="en-US" sz="1100" b="0" i="0" u="none" strike="noStrike" cap="none" dirty="0">
                <a:solidFill>
                  <a:schemeClr val="lt1"/>
                </a:solidFill>
                <a:latin typeface="Arial"/>
                <a:ea typeface="Arial"/>
                <a:cs typeface="Arial"/>
                <a:sym typeface="Arial"/>
              </a:rPr>
              <a:t> pour </a:t>
            </a:r>
            <a:r>
              <a:rPr lang="en-US" sz="1100" b="0" i="0" u="none" strike="noStrike" cap="none" dirty="0" err="1">
                <a:solidFill>
                  <a:schemeClr val="lt1"/>
                </a:solidFill>
                <a:latin typeface="Arial"/>
                <a:ea typeface="Arial"/>
                <a:cs typeface="Arial"/>
                <a:sym typeface="Arial"/>
              </a:rPr>
              <a:t>garantir</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que</a:t>
            </a:r>
            <a:r>
              <a:rPr lang="en-US" sz="1100" b="0" i="0" u="none" strike="noStrike" cap="none" dirty="0">
                <a:solidFill>
                  <a:schemeClr val="lt1"/>
                </a:solidFill>
                <a:latin typeface="Arial"/>
                <a:ea typeface="Arial"/>
                <a:cs typeface="Arial"/>
                <a:sym typeface="Arial"/>
              </a:rPr>
              <a:t> les installations </a:t>
            </a:r>
            <a:r>
              <a:rPr lang="en-US" sz="1100" b="0" i="0" u="none" strike="noStrike" cap="none" dirty="0" err="1">
                <a:solidFill>
                  <a:schemeClr val="lt1"/>
                </a:solidFill>
                <a:latin typeface="Arial"/>
                <a:ea typeface="Arial"/>
                <a:cs typeface="Arial"/>
                <a:sym typeface="Arial"/>
              </a:rPr>
              <a:t>construites</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sont</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utilisées</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comme</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prévu</a:t>
            </a:r>
            <a:r>
              <a:rPr lang="en-US" sz="1100" b="0" i="0" u="none" strike="noStrike" cap="none" dirty="0">
                <a:solidFill>
                  <a:schemeClr val="lt1"/>
                </a:solidFill>
                <a:latin typeface="Arial"/>
                <a:ea typeface="Arial"/>
                <a:cs typeface="Arial"/>
                <a:sym typeface="Arial"/>
              </a:rPr>
              <a:t>.</a:t>
            </a:r>
            <a:endParaRPr sz="1100" b="0" i="0" u="none" strike="noStrike" cap="none" dirty="0">
              <a:solidFill>
                <a:schemeClr val="lt1"/>
              </a:solidFill>
              <a:latin typeface="Arial"/>
              <a:ea typeface="Arial"/>
              <a:cs typeface="Arial"/>
              <a:sym typeface="Arial"/>
            </a:endParaRPr>
          </a:p>
        </p:txBody>
      </p:sp>
      <p:sp>
        <p:nvSpPr>
          <p:cNvPr id="868" name="Shape 868"/>
          <p:cNvSpPr/>
          <p:nvPr/>
        </p:nvSpPr>
        <p:spPr>
          <a:xfrm rot="10800000">
            <a:off x="1581755" y="2345303"/>
            <a:ext cx="7475700" cy="1067100"/>
          </a:xfrm>
          <a:prstGeom prst="homePlate">
            <a:avLst>
              <a:gd name="adj" fmla="val 50000"/>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9" name="Shape 869"/>
          <p:cNvSpPr txBox="1"/>
          <p:nvPr/>
        </p:nvSpPr>
        <p:spPr>
          <a:xfrm>
            <a:off x="1912166" y="2345329"/>
            <a:ext cx="7145400" cy="1067100"/>
          </a:xfrm>
          <a:prstGeom prst="rect">
            <a:avLst/>
          </a:prstGeom>
          <a:solidFill>
            <a:schemeClr val="bg2">
              <a:lumMod val="60000"/>
              <a:lumOff val="40000"/>
            </a:schemeClr>
          </a:solidFill>
          <a:ln>
            <a:noFill/>
          </a:ln>
        </p:spPr>
        <p:txBody>
          <a:bodyPr spcFirstLastPara="1" wrap="square" lIns="470550" tIns="57150" rIns="106675" bIns="57150" anchor="ctr" anchorCtr="0">
            <a:noAutofit/>
          </a:bodyPr>
          <a:lstStyle/>
          <a:p>
            <a:pPr marL="0" marR="0" lvl="0" indent="0" algn="l" rtl="0">
              <a:lnSpc>
                <a:spcPct val="90000"/>
              </a:lnSpc>
              <a:spcBef>
                <a:spcPts val="0"/>
              </a:spcBef>
              <a:spcAft>
                <a:spcPts val="0"/>
              </a:spcAft>
              <a:buClr>
                <a:schemeClr val="lt1"/>
              </a:buClr>
              <a:buSzPts val="375"/>
              <a:buFont typeface="Arial"/>
              <a:buNone/>
            </a:pPr>
            <a:r>
              <a:rPr lang="en-US" sz="1500" b="0" i="0" u="none" strike="noStrike" cap="none" dirty="0">
                <a:solidFill>
                  <a:schemeClr val="lt1"/>
                </a:solidFill>
                <a:latin typeface="Arial"/>
                <a:ea typeface="Arial"/>
                <a:cs typeface="Arial"/>
                <a:sym typeface="Arial"/>
              </a:rPr>
              <a:t>SANTE: </a:t>
            </a:r>
            <a:endParaRPr sz="1100" b="0" i="0" u="none" strike="noStrike" cap="none" dirty="0">
              <a:solidFill>
                <a:schemeClr val="lt1"/>
              </a:solidFill>
              <a:latin typeface="Arial"/>
              <a:ea typeface="Arial"/>
              <a:cs typeface="Arial"/>
              <a:sym typeface="Arial"/>
            </a:endParaRPr>
          </a:p>
          <a:p>
            <a:pPr marL="0" marR="0" lvl="0" indent="0" algn="l" rtl="0">
              <a:lnSpc>
                <a:spcPct val="90000"/>
              </a:lnSpc>
              <a:spcBef>
                <a:spcPts val="525"/>
              </a:spcBef>
              <a:spcAft>
                <a:spcPts val="0"/>
              </a:spcAft>
              <a:buClr>
                <a:schemeClr val="lt1"/>
              </a:buClr>
              <a:buSzPts val="275"/>
              <a:buFont typeface="Arial"/>
              <a:buNone/>
            </a:pPr>
            <a:r>
              <a:rPr lang="en-US" sz="1100" b="0" i="0" u="none" strike="noStrike" cap="none" dirty="0">
                <a:solidFill>
                  <a:schemeClr val="lt1"/>
                </a:solidFill>
                <a:latin typeface="Arial"/>
                <a:ea typeface="Arial"/>
                <a:cs typeface="Arial"/>
                <a:sym typeface="Arial"/>
              </a:rPr>
              <a:t>Les contributions pour la santé </a:t>
            </a:r>
            <a:r>
              <a:rPr lang="en-US" sz="1100" b="0" i="0" u="none" strike="noStrike" cap="none" dirty="0" err="1">
                <a:solidFill>
                  <a:schemeClr val="lt1"/>
                </a:solidFill>
                <a:latin typeface="Arial"/>
                <a:ea typeface="Arial"/>
                <a:cs typeface="Arial"/>
                <a:sym typeface="Arial"/>
              </a:rPr>
              <a:t>peuvent</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inclure</a:t>
            </a:r>
            <a:r>
              <a:rPr lang="en-US" sz="1100" b="0" i="0" u="none" strike="noStrike" cap="none" dirty="0">
                <a:solidFill>
                  <a:schemeClr val="lt1"/>
                </a:solidFill>
                <a:latin typeface="Arial"/>
                <a:ea typeface="Arial"/>
                <a:cs typeface="Arial"/>
                <a:sym typeface="Arial"/>
              </a:rPr>
              <a:t> la </a:t>
            </a:r>
            <a:r>
              <a:rPr lang="en-US" sz="1100" b="0" i="0" u="none" strike="noStrike" cap="none" dirty="0" err="1">
                <a:solidFill>
                  <a:schemeClr val="lt1"/>
                </a:solidFill>
                <a:latin typeface="Arial"/>
                <a:ea typeface="Arial"/>
                <a:cs typeface="Arial"/>
                <a:sym typeface="Arial"/>
              </a:rPr>
              <a:t>sensibilisation</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sur</a:t>
            </a:r>
            <a:r>
              <a:rPr lang="en-US" sz="1100" b="0" i="0" u="none" strike="noStrike" cap="none" dirty="0">
                <a:solidFill>
                  <a:schemeClr val="lt1"/>
                </a:solidFill>
                <a:latin typeface="Arial"/>
                <a:ea typeface="Arial"/>
                <a:cs typeface="Arial"/>
                <a:sym typeface="Arial"/>
              </a:rPr>
              <a:t> des questions </a:t>
            </a:r>
            <a:r>
              <a:rPr lang="en-US" sz="1100" b="0" i="0" u="none" strike="noStrike" cap="none" dirty="0" err="1">
                <a:solidFill>
                  <a:schemeClr val="lt1"/>
                </a:solidFill>
                <a:latin typeface="Arial"/>
                <a:ea typeface="Arial"/>
                <a:cs typeface="Arial"/>
                <a:sym typeface="Arial"/>
              </a:rPr>
              <a:t>telles</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que</a:t>
            </a:r>
            <a:r>
              <a:rPr lang="en-US" sz="1100" b="0" i="0" u="none" strike="noStrike" cap="none" dirty="0">
                <a:solidFill>
                  <a:schemeClr val="lt1"/>
                </a:solidFill>
                <a:latin typeface="Arial"/>
                <a:ea typeface="Arial"/>
                <a:cs typeface="Arial"/>
                <a:sym typeface="Arial"/>
              </a:rPr>
              <a:t> la malaria, le VIH et </a:t>
            </a:r>
            <a:r>
              <a:rPr lang="en-US" sz="1100" b="0" i="0" u="none" strike="noStrike" cap="none" dirty="0" err="1">
                <a:solidFill>
                  <a:schemeClr val="lt1"/>
                </a:solidFill>
                <a:latin typeface="Arial"/>
                <a:ea typeface="Arial"/>
                <a:cs typeface="Arial"/>
                <a:sym typeface="Arial"/>
              </a:rPr>
              <a:t>l'obésité</a:t>
            </a:r>
            <a:r>
              <a:rPr lang="en-US" sz="1100" b="0" i="0" u="none" strike="noStrike" cap="none" dirty="0">
                <a:solidFill>
                  <a:schemeClr val="lt1"/>
                </a:solidFill>
                <a:latin typeface="Arial"/>
                <a:ea typeface="Arial"/>
                <a:cs typeface="Arial"/>
                <a:sym typeface="Arial"/>
              </a:rPr>
              <a:t> et </a:t>
            </a:r>
            <a:r>
              <a:rPr lang="en-US" sz="1100" b="0" i="0" u="none" strike="noStrike" cap="none" dirty="0" err="1">
                <a:solidFill>
                  <a:schemeClr val="lt1"/>
                </a:solidFill>
                <a:latin typeface="Arial"/>
                <a:ea typeface="Arial"/>
                <a:cs typeface="Arial"/>
                <a:sym typeface="Arial"/>
              </a:rPr>
              <a:t>pourraient</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inclure</a:t>
            </a:r>
            <a:r>
              <a:rPr lang="en-US" sz="1100" b="0" i="0" u="none" strike="noStrike" cap="none" dirty="0">
                <a:solidFill>
                  <a:schemeClr val="lt1"/>
                </a:solidFill>
                <a:latin typeface="Arial"/>
                <a:ea typeface="Arial"/>
                <a:cs typeface="Arial"/>
                <a:sym typeface="Arial"/>
              </a:rPr>
              <a:t> des </a:t>
            </a:r>
            <a:r>
              <a:rPr lang="en-US" sz="1100" b="0" i="0" u="none" strike="noStrike" cap="none" dirty="0" err="1">
                <a:solidFill>
                  <a:schemeClr val="lt1"/>
                </a:solidFill>
                <a:latin typeface="Arial"/>
                <a:ea typeface="Arial"/>
                <a:cs typeface="Arial"/>
                <a:sym typeface="Arial"/>
              </a:rPr>
              <a:t>campagnes</a:t>
            </a:r>
            <a:r>
              <a:rPr lang="en-US" sz="1100" b="0" i="0" u="none" strike="noStrike" cap="none" dirty="0">
                <a:solidFill>
                  <a:schemeClr val="lt1"/>
                </a:solidFill>
                <a:latin typeface="Arial"/>
                <a:ea typeface="Arial"/>
                <a:cs typeface="Arial"/>
                <a:sym typeface="Arial"/>
              </a:rPr>
              <a:t> de </a:t>
            </a:r>
            <a:r>
              <a:rPr lang="en-US" sz="1100" b="0" i="0" u="none" strike="noStrike" cap="none" dirty="0" err="1">
                <a:solidFill>
                  <a:schemeClr val="lt1"/>
                </a:solidFill>
                <a:latin typeface="Arial"/>
                <a:ea typeface="Arial"/>
                <a:cs typeface="Arial"/>
                <a:sym typeface="Arial"/>
              </a:rPr>
              <a:t>sensibilisation</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dans</a:t>
            </a:r>
            <a:r>
              <a:rPr lang="en-US" sz="1100" b="0" i="0" u="none" strike="noStrike" cap="none" dirty="0">
                <a:solidFill>
                  <a:schemeClr val="lt1"/>
                </a:solidFill>
                <a:latin typeface="Arial"/>
                <a:ea typeface="Arial"/>
                <a:cs typeface="Arial"/>
                <a:sym typeface="Arial"/>
              </a:rPr>
              <a:t> les </a:t>
            </a:r>
            <a:r>
              <a:rPr lang="en-US" sz="1100" b="0" i="0" u="none" strike="noStrike" cap="none" dirty="0" err="1">
                <a:solidFill>
                  <a:schemeClr val="lt1"/>
                </a:solidFill>
                <a:latin typeface="Arial"/>
                <a:ea typeface="Arial"/>
                <a:cs typeface="Arial"/>
                <a:sym typeface="Arial"/>
              </a:rPr>
              <a:t>écoles</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dans</a:t>
            </a:r>
            <a:r>
              <a:rPr lang="en-US" sz="1100" b="0" i="0" u="none" strike="noStrike" cap="none" dirty="0">
                <a:solidFill>
                  <a:schemeClr val="lt1"/>
                </a:solidFill>
                <a:latin typeface="Arial"/>
                <a:ea typeface="Arial"/>
                <a:cs typeface="Arial"/>
                <a:sym typeface="Arial"/>
              </a:rPr>
              <a:t> les </a:t>
            </a:r>
            <a:r>
              <a:rPr lang="en-US" sz="1100" b="0" i="0" u="none" strike="noStrike" cap="none" dirty="0" err="1">
                <a:solidFill>
                  <a:schemeClr val="lt1"/>
                </a:solidFill>
                <a:latin typeface="Arial"/>
                <a:ea typeface="Arial"/>
                <a:cs typeface="Arial"/>
                <a:sym typeface="Arial"/>
              </a:rPr>
              <a:t>communautés</a:t>
            </a:r>
            <a:r>
              <a:rPr lang="en-US" sz="1100" b="0" i="0" u="none" strike="noStrike" cap="none" dirty="0">
                <a:solidFill>
                  <a:schemeClr val="lt1"/>
                </a:solidFill>
                <a:latin typeface="Arial"/>
                <a:ea typeface="Arial"/>
                <a:cs typeface="Arial"/>
                <a:sym typeface="Arial"/>
              </a:rPr>
              <a:t> et la distribution </a:t>
            </a:r>
            <a:r>
              <a:rPr lang="en-US" sz="1100" b="0" i="0" u="none" strike="noStrike" cap="none" dirty="0" err="1">
                <a:solidFill>
                  <a:schemeClr val="lt1"/>
                </a:solidFill>
                <a:latin typeface="Arial"/>
                <a:ea typeface="Arial"/>
                <a:cs typeface="Arial"/>
                <a:sym typeface="Arial"/>
              </a:rPr>
              <a:t>d'articles</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tels</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que</a:t>
            </a:r>
            <a:r>
              <a:rPr lang="en-US" sz="1100" b="0" i="0" u="none" strike="noStrike" cap="none" dirty="0">
                <a:solidFill>
                  <a:schemeClr val="lt1"/>
                </a:solidFill>
                <a:latin typeface="Arial"/>
                <a:ea typeface="Arial"/>
                <a:cs typeface="Arial"/>
                <a:sym typeface="Arial"/>
              </a:rPr>
              <a:t> les </a:t>
            </a:r>
            <a:r>
              <a:rPr lang="en-US" sz="1100" b="0" i="0" u="none" strike="noStrike" cap="none" dirty="0" err="1">
                <a:solidFill>
                  <a:schemeClr val="lt1"/>
                </a:solidFill>
                <a:latin typeface="Arial"/>
                <a:ea typeface="Arial"/>
                <a:cs typeface="Arial"/>
                <a:sym typeface="Arial"/>
              </a:rPr>
              <a:t>moustiquaires</a:t>
            </a:r>
            <a:r>
              <a:rPr lang="en-US" sz="1100" b="0" i="0" u="none" strike="noStrike" cap="none" dirty="0">
                <a:solidFill>
                  <a:schemeClr val="lt1"/>
                </a:solidFill>
                <a:latin typeface="Arial"/>
                <a:ea typeface="Arial"/>
                <a:cs typeface="Arial"/>
                <a:sym typeface="Arial"/>
              </a:rPr>
              <a:t> </a:t>
            </a:r>
            <a:r>
              <a:rPr lang="en-US" sz="1100" b="0" i="0" u="none" strike="noStrike" cap="none" dirty="0" err="1">
                <a:solidFill>
                  <a:schemeClr val="lt1"/>
                </a:solidFill>
                <a:latin typeface="Arial"/>
                <a:ea typeface="Arial"/>
                <a:cs typeface="Arial"/>
                <a:sym typeface="Arial"/>
              </a:rPr>
              <a:t>ou</a:t>
            </a:r>
            <a:r>
              <a:rPr lang="en-US" sz="1100" b="0" i="0" u="none" strike="noStrike" cap="none" dirty="0">
                <a:solidFill>
                  <a:schemeClr val="lt1"/>
                </a:solidFill>
                <a:latin typeface="Arial"/>
                <a:ea typeface="Arial"/>
                <a:cs typeface="Arial"/>
                <a:sym typeface="Arial"/>
              </a:rPr>
              <a:t> le </a:t>
            </a:r>
            <a:r>
              <a:rPr lang="en-US" sz="1100" b="0" i="0" u="none" strike="noStrike" cap="none" dirty="0" err="1">
                <a:solidFill>
                  <a:schemeClr val="lt1"/>
                </a:solidFill>
                <a:latin typeface="Arial"/>
                <a:ea typeface="Arial"/>
                <a:cs typeface="Arial"/>
                <a:sym typeface="Arial"/>
              </a:rPr>
              <a:t>traitement</a:t>
            </a:r>
            <a:r>
              <a:rPr lang="en-US" sz="1100" b="0" i="0" u="none" strike="noStrike" cap="none" dirty="0">
                <a:solidFill>
                  <a:schemeClr val="lt1"/>
                </a:solidFill>
                <a:latin typeface="Arial"/>
                <a:ea typeface="Arial"/>
                <a:cs typeface="Arial"/>
                <a:sym typeface="Arial"/>
              </a:rPr>
              <a:t> du VIH.</a:t>
            </a:r>
            <a:endParaRPr sz="1100" b="0" i="0" u="none" strike="noStrike" cap="none" dirty="0">
              <a:solidFill>
                <a:schemeClr val="lt1"/>
              </a:solidFill>
              <a:latin typeface="Arial"/>
              <a:ea typeface="Arial"/>
              <a:cs typeface="Arial"/>
              <a:sym typeface="Arial"/>
            </a:endParaRPr>
          </a:p>
        </p:txBody>
      </p:sp>
      <p:sp>
        <p:nvSpPr>
          <p:cNvPr id="871" name="Shape 871"/>
          <p:cNvSpPr txBox="1"/>
          <p:nvPr/>
        </p:nvSpPr>
        <p:spPr>
          <a:xfrm>
            <a:off x="1912166" y="1242455"/>
            <a:ext cx="7145400" cy="1067100"/>
          </a:xfrm>
          <a:prstGeom prst="rect">
            <a:avLst/>
          </a:prstGeom>
          <a:solidFill>
            <a:srgbClr val="AA1E2D"/>
          </a:solidFill>
          <a:ln>
            <a:noFill/>
          </a:ln>
        </p:spPr>
        <p:txBody>
          <a:bodyPr spcFirstLastPara="1" wrap="square" lIns="470550" tIns="57150" rIns="106675" bIns="57150" anchor="ctr" anchorCtr="0">
            <a:noAutofit/>
          </a:bodyPr>
          <a:lstStyle/>
          <a:p>
            <a:pPr marL="0" marR="0" lvl="0" indent="0" algn="l" rtl="0">
              <a:lnSpc>
                <a:spcPct val="90000"/>
              </a:lnSpc>
              <a:spcBef>
                <a:spcPts val="0"/>
              </a:spcBef>
              <a:spcAft>
                <a:spcPts val="0"/>
              </a:spcAft>
              <a:buClr>
                <a:schemeClr val="lt1"/>
              </a:buClr>
              <a:buSzPts val="350"/>
              <a:buFont typeface="Arial"/>
              <a:buNone/>
            </a:pPr>
            <a:r>
              <a:rPr lang="en-US" sz="1400" b="0" i="0" u="none" strike="noStrike" cap="none">
                <a:solidFill>
                  <a:schemeClr val="lt1"/>
                </a:solidFill>
                <a:latin typeface="Arial"/>
                <a:ea typeface="Arial"/>
                <a:cs typeface="Arial"/>
                <a:sym typeface="Arial"/>
              </a:rPr>
              <a:t>EDUCATION:</a:t>
            </a:r>
            <a:r>
              <a:rPr lang="en-US" sz="1050" b="0" i="0" u="none" strike="noStrike" cap="none">
                <a:solidFill>
                  <a:schemeClr val="lt1"/>
                </a:solidFill>
                <a:latin typeface="Arial"/>
                <a:ea typeface="Arial"/>
                <a:cs typeface="Arial"/>
                <a:sym typeface="Arial"/>
              </a:rPr>
              <a:t/>
            </a:r>
            <a:br>
              <a:rPr lang="en-US" sz="1050" b="0" i="0" u="none" strike="noStrike" cap="none">
                <a:solidFill>
                  <a:schemeClr val="lt1"/>
                </a:solidFill>
                <a:latin typeface="Arial"/>
                <a:ea typeface="Arial"/>
                <a:cs typeface="Arial"/>
                <a:sym typeface="Arial"/>
              </a:rPr>
            </a:br>
            <a:r>
              <a:rPr lang="en-US" sz="1050" b="0" i="0" u="none" strike="noStrike" cap="none">
                <a:solidFill>
                  <a:schemeClr val="lt1"/>
                </a:solidFill>
                <a:latin typeface="Arial"/>
                <a:ea typeface="Arial"/>
                <a:cs typeface="Arial"/>
                <a:sym typeface="Arial"/>
              </a:rPr>
              <a:t>Les contributions à l'éducation devraient développer des activités pour promouvoir les domaines ci-dessous. Ceci peut être réalisé en fournissant des campagnes d'éducation et du matériel sur des questions telles que la sécurité routière, la santé, le développement durable, le recyclage par exemple. Dans la mesure du possible, nous devrions expliquer l'importance de notre industrie et comment LafargeHolcim contribue à réduire l'impact de certains de ces problèmes.</a:t>
            </a:r>
            <a:endParaRPr sz="800" b="0" i="0" u="none" strike="noStrike" cap="none">
              <a:solidFill>
                <a:schemeClr val="lt1"/>
              </a:solidFill>
              <a:latin typeface="Arial"/>
              <a:ea typeface="Arial"/>
              <a:cs typeface="Arial"/>
              <a:sym typeface="Arial"/>
            </a:endParaRPr>
          </a:p>
        </p:txBody>
      </p:sp>
      <p:sp>
        <p:nvSpPr>
          <p:cNvPr id="859" name="Shape 859"/>
          <p:cNvSpPr/>
          <p:nvPr/>
        </p:nvSpPr>
        <p:spPr>
          <a:xfrm>
            <a:off x="920552" y="3438492"/>
            <a:ext cx="1123800" cy="1067100"/>
          </a:xfrm>
          <a:prstGeom prst="ellipse">
            <a:avLst/>
          </a:prstGeom>
          <a:blipFill rotWithShape="1">
            <a:blip r:embed="rId3">
              <a:alphaModFix/>
            </a:blip>
            <a:stretch>
              <a:fillRect l="-11996" r="-11986"/>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2" name="Shape 862"/>
          <p:cNvSpPr/>
          <p:nvPr/>
        </p:nvSpPr>
        <p:spPr>
          <a:xfrm>
            <a:off x="920552" y="4555712"/>
            <a:ext cx="1123800" cy="1067100"/>
          </a:xfrm>
          <a:prstGeom prst="ellipse">
            <a:avLst/>
          </a:prstGeom>
          <a:blipFill rotWithShape="1">
            <a:blip r:embed="rId4">
              <a:alphaModFix/>
            </a:blip>
            <a:stretch>
              <a:fillRect l="-59973" r="-59975"/>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Shape 864"/>
          <p:cNvSpPr/>
          <p:nvPr/>
        </p:nvSpPr>
        <p:spPr>
          <a:xfrm>
            <a:off x="920552" y="1242455"/>
            <a:ext cx="1123800" cy="1067100"/>
          </a:xfrm>
          <a:prstGeom prst="ellipse">
            <a:avLst/>
          </a:prstGeom>
          <a:blipFill rotWithShape="1">
            <a:blip r:embed="rId5">
              <a:alphaModFix/>
            </a:blip>
            <a:stretch>
              <a:fillRect l="-9996" r="-9996"/>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Shape 867"/>
          <p:cNvSpPr/>
          <p:nvPr/>
        </p:nvSpPr>
        <p:spPr>
          <a:xfrm>
            <a:off x="920552" y="5674292"/>
            <a:ext cx="1123800" cy="1067100"/>
          </a:xfrm>
          <a:prstGeom prst="ellipse">
            <a:avLst/>
          </a:prstGeom>
          <a:blipFill rotWithShape="1">
            <a:blip r:embed="rId6">
              <a:alphaModFix/>
            </a:blip>
            <a:stretch>
              <a:fillRect l="-18992" r="-18993"/>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Shape 870"/>
          <p:cNvSpPr/>
          <p:nvPr/>
        </p:nvSpPr>
        <p:spPr>
          <a:xfrm>
            <a:off x="920552" y="2345329"/>
            <a:ext cx="1123800" cy="1067100"/>
          </a:xfrm>
          <a:prstGeom prst="ellipse">
            <a:avLst/>
          </a:prstGeom>
          <a:blipFill rotWithShape="1">
            <a:blip r:embed="rId3">
              <a:alphaModFix/>
            </a:blip>
            <a:stretch>
              <a:fillRect l="-11996" r="-11986"/>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xmlns="" val="1140864376"/>
      </p:ext>
    </p:extLst>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Shape 1093"/>
        <p:cNvGrpSpPr/>
        <p:nvPr/>
      </p:nvGrpSpPr>
      <p:grpSpPr>
        <a:xfrm>
          <a:off x="0" y="0"/>
          <a:ext cx="0" cy="0"/>
          <a:chOff x="0" y="0"/>
          <a:chExt cx="0" cy="0"/>
        </a:xfrm>
      </p:grpSpPr>
      <p:sp>
        <p:nvSpPr>
          <p:cNvPr id="1094" name="Shape 1094"/>
          <p:cNvSpPr txBox="1">
            <a:spLocks noGrp="1"/>
          </p:cNvSpPr>
          <p:nvPr>
            <p:ph type="title"/>
          </p:nvPr>
        </p:nvSpPr>
        <p:spPr>
          <a:xfrm>
            <a:off x="523877" y="188641"/>
            <a:ext cx="8858100" cy="741525"/>
          </a:xfrm>
          <a:prstGeom prst="rect">
            <a:avLst/>
          </a:prstGeom>
          <a:noFill/>
          <a:ln>
            <a:noFill/>
          </a:ln>
        </p:spPr>
        <p:txBody>
          <a:bodyPr spcFirstLastPara="1" wrap="square" lIns="0" tIns="0" rIns="0" bIns="0" anchor="b" anchorCtr="0">
            <a:noAutofit/>
          </a:bodyPr>
          <a:lstStyle/>
          <a:p>
            <a:pPr marL="0" marR="0" lvl="0" indent="0" algn="l" rtl="0">
              <a:lnSpc>
                <a:spcPct val="95000"/>
              </a:lnSpc>
              <a:spcBef>
                <a:spcPts val="0"/>
              </a:spcBef>
              <a:spcAft>
                <a:spcPts val="0"/>
              </a:spcAft>
              <a:buClr>
                <a:schemeClr val="dk1"/>
              </a:buClr>
              <a:buSzPts val="600"/>
              <a:buFont typeface="Arial"/>
              <a:buNone/>
            </a:pPr>
            <a:r>
              <a:rPr lang="en-US" sz="2400" b="1" i="0" u="none" strike="noStrike" cap="none" dirty="0" err="1">
                <a:solidFill>
                  <a:schemeClr val="dk1"/>
                </a:solidFill>
                <a:latin typeface="Arial"/>
                <a:ea typeface="Arial"/>
                <a:cs typeface="Arial"/>
                <a:sym typeface="Arial"/>
              </a:rPr>
              <a:t>Gestion</a:t>
            </a:r>
            <a:r>
              <a:rPr lang="en-US" sz="2400" b="1" i="0" u="none" strike="noStrike" cap="none" dirty="0">
                <a:solidFill>
                  <a:schemeClr val="dk1"/>
                </a:solidFill>
                <a:latin typeface="Arial"/>
                <a:ea typeface="Arial"/>
                <a:cs typeface="Arial"/>
                <a:sym typeface="Arial"/>
              </a:rPr>
              <a:t> des sanctions et </a:t>
            </a:r>
            <a:r>
              <a:rPr lang="en-US" sz="2400" b="1" i="0" u="none" strike="noStrike" cap="none" dirty="0" err="1">
                <a:solidFill>
                  <a:schemeClr val="dk1"/>
                </a:solidFill>
                <a:latin typeface="Arial"/>
                <a:ea typeface="Arial"/>
                <a:cs typeface="Arial"/>
                <a:sym typeface="Arial"/>
              </a:rPr>
              <a:t>risques</a:t>
            </a:r>
            <a:r>
              <a:rPr lang="en-US" sz="2400" b="1" i="0" u="none" strike="noStrike" cap="none" dirty="0">
                <a:solidFill>
                  <a:schemeClr val="dk1"/>
                </a:solidFill>
                <a:latin typeface="Arial"/>
                <a:ea typeface="Arial"/>
                <a:cs typeface="Arial"/>
                <a:sym typeface="Arial"/>
              </a:rPr>
              <a:t> du </a:t>
            </a:r>
            <a:r>
              <a:rPr lang="en-US" sz="2400" b="1" i="0" u="none" strike="noStrike" cap="none" dirty="0" err="1">
                <a:solidFill>
                  <a:schemeClr val="dk1"/>
                </a:solidFill>
                <a:latin typeface="Arial"/>
                <a:ea typeface="Arial"/>
                <a:cs typeface="Arial"/>
                <a:sym typeface="Arial"/>
              </a:rPr>
              <a:t>contrôle</a:t>
            </a:r>
            <a:r>
              <a:rPr lang="en-US" sz="2400" b="1" i="0" u="none" strike="noStrike" cap="none" dirty="0">
                <a:solidFill>
                  <a:schemeClr val="dk1"/>
                </a:solidFill>
                <a:latin typeface="Arial"/>
                <a:ea typeface="Arial"/>
                <a:cs typeface="Arial"/>
                <a:sym typeface="Arial"/>
              </a:rPr>
              <a:t> à </a:t>
            </a:r>
            <a:r>
              <a:rPr lang="en-US" sz="2400" b="1" i="0" u="none" strike="noStrike" cap="none" dirty="0" err="1">
                <a:solidFill>
                  <a:schemeClr val="dk1"/>
                </a:solidFill>
                <a:latin typeface="Arial"/>
                <a:ea typeface="Arial"/>
                <a:cs typeface="Arial"/>
                <a:sym typeface="Arial"/>
              </a:rPr>
              <a:t>l’exportation</a:t>
            </a:r>
            <a:endParaRPr sz="2400" b="1" i="0" u="none" strike="noStrike" cap="none" dirty="0">
              <a:solidFill>
                <a:schemeClr val="dk1"/>
              </a:solidFill>
              <a:latin typeface="Arial"/>
              <a:ea typeface="Arial"/>
              <a:cs typeface="Arial"/>
              <a:sym typeface="Arial"/>
            </a:endParaRPr>
          </a:p>
        </p:txBody>
      </p:sp>
      <p:sp>
        <p:nvSpPr>
          <p:cNvPr id="1095" name="Shape 1095"/>
          <p:cNvSpPr txBox="1">
            <a:spLocks noGrp="1"/>
          </p:cNvSpPr>
          <p:nvPr>
            <p:ph type="sldNum" idx="12"/>
          </p:nvPr>
        </p:nvSpPr>
        <p:spPr>
          <a:xfrm>
            <a:off x="8949443" y="6491818"/>
            <a:ext cx="432000" cy="1656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dk1"/>
              </a:buClr>
              <a:buSzPts val="200"/>
              <a:buFont typeface="Arial"/>
              <a:buNone/>
            </a:pPr>
            <a:fld id="{00000000-1234-1234-1234-123412341234}" type="slidenum">
              <a:rPr lang="en-US" sz="8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200"/>
                <a:buFont typeface="Arial"/>
                <a:buNone/>
              </a:pPr>
              <a:t>21</a:t>
            </a:fld>
            <a:endParaRPr sz="800" b="0" i="0" u="none" strike="noStrike" cap="none">
              <a:solidFill>
                <a:schemeClr val="dk1"/>
              </a:solidFill>
              <a:latin typeface="Arial"/>
              <a:ea typeface="Arial"/>
              <a:cs typeface="Arial"/>
              <a:sym typeface="Arial"/>
            </a:endParaRPr>
          </a:p>
        </p:txBody>
      </p:sp>
      <p:sp>
        <p:nvSpPr>
          <p:cNvPr id="1096" name="Shape 1096"/>
          <p:cNvSpPr txBox="1"/>
          <p:nvPr/>
        </p:nvSpPr>
        <p:spPr>
          <a:xfrm>
            <a:off x="616850" y="1623847"/>
            <a:ext cx="8332500" cy="4174377"/>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C00000"/>
              </a:buClr>
              <a:buSzPct val="80000"/>
              <a:buFont typeface="Wingdings" panose="05000000000000000000" pitchFamily="2" charset="2"/>
              <a:buChar char="§"/>
            </a:pPr>
            <a:r>
              <a:rPr lang="en-US" sz="1800" b="1" i="0" u="none" strike="noStrike" cap="none" dirty="0" err="1">
                <a:solidFill>
                  <a:schemeClr val="dk1"/>
                </a:solidFill>
                <a:latin typeface="Arial"/>
                <a:ea typeface="Arial"/>
                <a:cs typeface="Arial"/>
                <a:sym typeface="Arial"/>
              </a:rPr>
              <a:t>Règle</a:t>
            </a:r>
            <a:r>
              <a:rPr lang="en-US" sz="1800" b="1" i="0" u="none" strike="noStrike" cap="none" dirty="0">
                <a:solidFill>
                  <a:schemeClr val="dk1"/>
                </a:solidFill>
                <a:latin typeface="Arial"/>
                <a:ea typeface="Arial"/>
                <a:cs typeface="Arial"/>
                <a:sym typeface="Arial"/>
              </a:rPr>
              <a:t> 1 : </a:t>
            </a:r>
            <a:r>
              <a:rPr lang="en-US" sz="1800" b="0" i="0" u="none" strike="noStrike" cap="none" dirty="0" err="1">
                <a:solidFill>
                  <a:schemeClr val="dk1"/>
                </a:solidFill>
                <a:latin typeface="Arial"/>
                <a:ea typeface="Arial"/>
                <a:cs typeface="Arial"/>
                <a:sym typeface="Arial"/>
              </a:rPr>
              <a:t>Évaluer</a:t>
            </a:r>
            <a:r>
              <a:rPr lang="en-US" sz="1800" b="0" i="0" u="none" strike="noStrike" cap="none" dirty="0">
                <a:solidFill>
                  <a:schemeClr val="dk1"/>
                </a:solidFill>
                <a:latin typeface="Arial"/>
                <a:ea typeface="Arial"/>
                <a:cs typeface="Arial"/>
                <a:sym typeface="Arial"/>
              </a:rPr>
              <a:t> les </a:t>
            </a:r>
            <a:r>
              <a:rPr lang="en-US" sz="1800" b="0" i="0" u="none" strike="noStrike" cap="none" dirty="0" err="1">
                <a:solidFill>
                  <a:schemeClr val="dk1"/>
                </a:solidFill>
                <a:latin typeface="Arial"/>
                <a:ea typeface="Arial"/>
                <a:cs typeface="Arial"/>
                <a:sym typeface="Arial"/>
              </a:rPr>
              <a:t>risques</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liés</a:t>
            </a:r>
            <a:r>
              <a:rPr lang="en-US" sz="1800" b="0" i="0" u="none" strike="noStrike" cap="none" dirty="0">
                <a:solidFill>
                  <a:schemeClr val="dk1"/>
                </a:solidFill>
                <a:latin typeface="Arial"/>
                <a:ea typeface="Arial"/>
                <a:cs typeface="Arial"/>
                <a:sym typeface="Arial"/>
              </a:rPr>
              <a:t> aux sanctions</a:t>
            </a:r>
            <a:endParaRPr sz="18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C00000"/>
              </a:buClr>
              <a:buSzPct val="80000"/>
              <a:buFont typeface="Wingdings" panose="05000000000000000000" pitchFamily="2" charset="2"/>
              <a:buChar char="§"/>
            </a:pPr>
            <a:endParaRPr sz="1800" b="0" i="0" u="none" strike="noStrike" cap="none" dirty="0">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rgbClr val="C00000"/>
              </a:buClr>
              <a:buSzPct val="80000"/>
              <a:buFont typeface="Wingdings" panose="05000000000000000000" pitchFamily="2" charset="2"/>
              <a:buChar char="§"/>
            </a:pPr>
            <a:r>
              <a:rPr lang="en-US" sz="1800" b="1" i="0" u="none" strike="noStrike" cap="none" dirty="0" err="1">
                <a:solidFill>
                  <a:schemeClr val="dk1"/>
                </a:solidFill>
                <a:latin typeface="Arial"/>
                <a:ea typeface="Arial"/>
                <a:cs typeface="Arial"/>
                <a:sym typeface="Arial"/>
              </a:rPr>
              <a:t>Règle</a:t>
            </a:r>
            <a:r>
              <a:rPr lang="en-US" sz="1800" b="1" i="0" u="none" strike="noStrike" cap="none" dirty="0">
                <a:solidFill>
                  <a:schemeClr val="dk1"/>
                </a:solidFill>
                <a:latin typeface="Arial"/>
                <a:ea typeface="Arial"/>
                <a:cs typeface="Arial"/>
                <a:sym typeface="Arial"/>
              </a:rPr>
              <a:t> 2 :</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Comprendre</a:t>
            </a:r>
            <a:r>
              <a:rPr lang="en-US" sz="1800" b="0" i="0" u="none" strike="noStrike" cap="none" dirty="0">
                <a:solidFill>
                  <a:schemeClr val="dk1"/>
                </a:solidFill>
                <a:latin typeface="Arial"/>
                <a:ea typeface="Arial"/>
                <a:cs typeface="Arial"/>
                <a:sym typeface="Arial"/>
              </a:rPr>
              <a:t> </a:t>
            </a:r>
            <a:r>
              <a:rPr lang="en-US" sz="1800" b="1" i="0" u="none" strike="noStrike" cap="none" dirty="0">
                <a:solidFill>
                  <a:srgbClr val="000000"/>
                </a:solidFill>
                <a:latin typeface="Arial"/>
                <a:ea typeface="Arial"/>
                <a:cs typeface="Arial"/>
                <a:sym typeface="Arial"/>
              </a:rPr>
              <a:t>« </a:t>
            </a:r>
            <a:r>
              <a:rPr lang="en-US" sz="1800" b="1" i="0" u="none" strike="noStrike" cap="none" dirty="0" err="1">
                <a:solidFill>
                  <a:srgbClr val="000000"/>
                </a:solidFill>
                <a:latin typeface="Arial"/>
                <a:ea typeface="Arial"/>
                <a:cs typeface="Arial"/>
                <a:sym typeface="Arial"/>
              </a:rPr>
              <a:t>l’objectif</a:t>
            </a:r>
            <a:r>
              <a:rPr lang="en-US" sz="1800" b="1" i="0" u="none" strike="noStrike" cap="none" dirty="0">
                <a:solidFill>
                  <a:srgbClr val="000000"/>
                </a:solidFill>
                <a:latin typeface="Arial"/>
                <a:ea typeface="Arial"/>
                <a:cs typeface="Arial"/>
                <a:sym typeface="Arial"/>
              </a:rPr>
              <a:t> global » </a:t>
            </a:r>
            <a:r>
              <a:rPr lang="en-US" sz="1800" b="0" i="0" u="none" strike="noStrike" cap="none" dirty="0">
                <a:solidFill>
                  <a:schemeClr val="dk1"/>
                </a:solidFill>
                <a:latin typeface="Arial"/>
                <a:ea typeface="Arial"/>
                <a:cs typeface="Arial"/>
                <a:sym typeface="Arial"/>
              </a:rPr>
              <a:t>de </a:t>
            </a:r>
            <a:r>
              <a:rPr lang="en-US" sz="1800" b="0" i="0" u="none" strike="noStrike" cap="none" dirty="0" err="1">
                <a:solidFill>
                  <a:schemeClr val="dk1"/>
                </a:solidFill>
                <a:latin typeface="Arial"/>
                <a:ea typeface="Arial"/>
                <a:cs typeface="Arial"/>
                <a:sym typeface="Arial"/>
              </a:rPr>
              <a:t>chaque</a:t>
            </a:r>
            <a:r>
              <a:rPr lang="en-US" sz="1800" b="0" i="0" u="none" strike="noStrike" cap="none" dirty="0">
                <a:solidFill>
                  <a:schemeClr val="dk1"/>
                </a:solidFill>
                <a:latin typeface="Arial"/>
                <a:ea typeface="Arial"/>
                <a:cs typeface="Arial"/>
                <a:sym typeface="Arial"/>
              </a:rPr>
              <a:t> transaction et </a:t>
            </a:r>
            <a:r>
              <a:rPr lang="en-US" sz="1800" b="0" i="0" u="none" strike="noStrike" cap="none" dirty="0" err="1">
                <a:solidFill>
                  <a:schemeClr val="dk1"/>
                </a:solidFill>
                <a:latin typeface="Arial"/>
                <a:ea typeface="Arial"/>
                <a:cs typeface="Arial"/>
                <a:sym typeface="Arial"/>
              </a:rPr>
              <a:t>surveiller</a:t>
            </a:r>
            <a:r>
              <a:rPr lang="en-US" sz="1800" b="0" i="0" u="none" strike="noStrike" cap="none" dirty="0">
                <a:solidFill>
                  <a:schemeClr val="dk1"/>
                </a:solidFill>
                <a:latin typeface="Arial"/>
                <a:ea typeface="Arial"/>
                <a:cs typeface="Arial"/>
                <a:sym typeface="Arial"/>
              </a:rPr>
              <a:t> les </a:t>
            </a:r>
            <a:r>
              <a:rPr lang="en-US" sz="1800" b="0" i="0" u="none" strike="noStrike" cap="none" dirty="0" err="1">
                <a:solidFill>
                  <a:schemeClr val="dk1"/>
                </a:solidFill>
                <a:latin typeface="Arial"/>
                <a:ea typeface="Arial"/>
                <a:cs typeface="Arial"/>
                <a:sym typeface="Arial"/>
              </a:rPr>
              <a:t>signalements</a:t>
            </a:r>
            <a:r>
              <a:rPr lang="en-US" sz="1800" b="0" i="0" u="none" strike="noStrike" cap="none" dirty="0">
                <a:solidFill>
                  <a:schemeClr val="dk1"/>
                </a:solidFill>
                <a:latin typeface="Arial"/>
                <a:ea typeface="Arial"/>
                <a:cs typeface="Arial"/>
                <a:sym typeface="Arial"/>
              </a:rPr>
              <a:t> par des « </a:t>
            </a:r>
            <a:r>
              <a:rPr lang="en-US" sz="1800" b="0" i="0" u="none" strike="noStrike" cap="none" dirty="0" err="1">
                <a:solidFill>
                  <a:schemeClr val="dk1"/>
                </a:solidFill>
                <a:latin typeface="Arial"/>
                <a:ea typeface="Arial"/>
                <a:cs typeface="Arial"/>
                <a:sym typeface="Arial"/>
              </a:rPr>
              <a:t>drapeaux</a:t>
            </a:r>
            <a:r>
              <a:rPr lang="en-US" sz="1800" b="0" i="0" u="none" strike="noStrike" cap="none" dirty="0">
                <a:solidFill>
                  <a:schemeClr val="dk1"/>
                </a:solidFill>
                <a:latin typeface="Arial"/>
                <a:ea typeface="Arial"/>
                <a:cs typeface="Arial"/>
                <a:sym typeface="Arial"/>
              </a:rPr>
              <a:t> rouges »</a:t>
            </a:r>
            <a:br>
              <a:rPr lang="en-US" sz="1800" b="0" i="0" u="none" strike="noStrike" cap="none" dirty="0">
                <a:solidFill>
                  <a:schemeClr val="dk1"/>
                </a:solidFill>
                <a:latin typeface="Arial"/>
                <a:ea typeface="Arial"/>
                <a:cs typeface="Arial"/>
                <a:sym typeface="Arial"/>
              </a:rPr>
            </a:br>
            <a:endParaRPr sz="1800" b="0" i="0" u="none" strike="noStrike" cap="none" dirty="0">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rgbClr val="C00000"/>
              </a:buClr>
              <a:buSzPct val="80000"/>
              <a:buFont typeface="Wingdings" panose="05000000000000000000" pitchFamily="2" charset="2"/>
              <a:buChar char="§"/>
            </a:pPr>
            <a:r>
              <a:rPr lang="en-US" sz="1800" b="1" i="0" u="none" strike="noStrike" cap="none" dirty="0" err="1">
                <a:solidFill>
                  <a:schemeClr val="dk1"/>
                </a:solidFill>
                <a:latin typeface="Arial"/>
                <a:ea typeface="Arial"/>
                <a:cs typeface="Arial"/>
                <a:sym typeface="Arial"/>
              </a:rPr>
              <a:t>Règle</a:t>
            </a:r>
            <a:r>
              <a:rPr lang="en-US" sz="1800" b="1" i="0" u="none" strike="noStrike" cap="none" dirty="0">
                <a:solidFill>
                  <a:schemeClr val="dk1"/>
                </a:solidFill>
                <a:latin typeface="Arial"/>
                <a:ea typeface="Arial"/>
                <a:cs typeface="Arial"/>
                <a:sym typeface="Arial"/>
              </a:rPr>
              <a:t> 3 : </a:t>
            </a:r>
            <a:r>
              <a:rPr lang="en-US" sz="1800" b="0" i="0" u="none" strike="noStrike" cap="none" dirty="0" err="1">
                <a:solidFill>
                  <a:schemeClr val="dk1"/>
                </a:solidFill>
                <a:latin typeface="Arial"/>
                <a:ea typeface="Arial"/>
                <a:cs typeface="Arial"/>
                <a:sym typeface="Arial"/>
              </a:rPr>
              <a:t>Obtenir</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une</a:t>
            </a:r>
            <a:r>
              <a:rPr lang="en-US" sz="1800" b="0" i="0" u="none" strike="noStrike" cap="none" dirty="0">
                <a:solidFill>
                  <a:schemeClr val="dk1"/>
                </a:solidFill>
                <a:latin typeface="Arial"/>
                <a:ea typeface="Arial"/>
                <a:cs typeface="Arial"/>
                <a:sym typeface="Arial"/>
              </a:rPr>
              <a:t> validation en </a:t>
            </a:r>
            <a:r>
              <a:rPr lang="en-US" sz="1800" b="0" i="0" u="none" strike="noStrike" cap="none" dirty="0" err="1">
                <a:solidFill>
                  <a:schemeClr val="dk1"/>
                </a:solidFill>
                <a:latin typeface="Arial"/>
                <a:ea typeface="Arial"/>
                <a:cs typeface="Arial"/>
                <a:sym typeface="Arial"/>
              </a:rPr>
              <a:t>suivant</a:t>
            </a:r>
            <a:r>
              <a:rPr lang="en-US" sz="1800" b="0" i="0" u="none" strike="noStrike" cap="none" dirty="0">
                <a:solidFill>
                  <a:schemeClr val="dk1"/>
                </a:solidFill>
                <a:latin typeface="Arial"/>
                <a:ea typeface="Arial"/>
                <a:cs typeface="Arial"/>
                <a:sym typeface="Arial"/>
              </a:rPr>
              <a:t> les instructions de </a:t>
            </a:r>
            <a:r>
              <a:rPr lang="en-US" sz="1800" b="0" i="1" u="none" strike="noStrike" cap="none" dirty="0">
                <a:solidFill>
                  <a:schemeClr val="dk1"/>
                </a:solidFill>
                <a:latin typeface="Arial"/>
                <a:ea typeface="Arial"/>
                <a:cs typeface="Arial"/>
                <a:sym typeface="Arial"/>
              </a:rPr>
              <a:t>Group Compliance </a:t>
            </a:r>
            <a:r>
              <a:rPr lang="en-US" sz="1800" b="0" i="0" u="none" strike="noStrike" cap="none" dirty="0">
                <a:solidFill>
                  <a:schemeClr val="dk1"/>
                </a:solidFill>
                <a:latin typeface="Arial"/>
                <a:ea typeface="Arial"/>
                <a:cs typeface="Arial"/>
                <a:sym typeface="Arial"/>
              </a:rPr>
              <a:t>(</a:t>
            </a:r>
            <a:r>
              <a:rPr lang="en-US" sz="1800" b="0" i="0" u="none" strike="noStrike" cap="none" dirty="0" err="1">
                <a:solidFill>
                  <a:schemeClr val="dk1"/>
                </a:solidFill>
                <a:latin typeface="Arial"/>
                <a:ea typeface="Arial"/>
                <a:cs typeface="Arial"/>
                <a:sym typeface="Arial"/>
              </a:rPr>
              <a:t>Groupe</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Conformité</a:t>
            </a:r>
            <a:r>
              <a:rPr lang="en-US" sz="1800" b="0" i="0"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C00000"/>
              </a:buClr>
              <a:buSzPct val="80000"/>
              <a:buFont typeface="Wingdings" panose="05000000000000000000" pitchFamily="2" charset="2"/>
              <a:buChar char="§"/>
            </a:pPr>
            <a:endParaRPr sz="1800" b="0" i="0" u="none" strike="noStrike" cap="none" dirty="0">
              <a:solidFill>
                <a:schemeClr val="dk1"/>
              </a:solidFill>
              <a:latin typeface="Arial"/>
              <a:ea typeface="Arial"/>
              <a:cs typeface="Arial"/>
              <a:sym typeface="Arial"/>
            </a:endParaRPr>
          </a:p>
        </p:txBody>
      </p:sp>
      <p:pic>
        <p:nvPicPr>
          <p:cNvPr id="1097" name="Shape 1097"/>
          <p:cNvPicPr preferRelativeResize="0"/>
          <p:nvPr/>
        </p:nvPicPr>
        <p:blipFill rotWithShape="1">
          <a:blip r:embed="rId3">
            <a:alphaModFix/>
            <a:extLst>
              <a:ext uri="{BEBA8EAE-BF5A-486C-A8C5-ECC9F3942E4B}">
                <a14:imgProps xmlns:a14="http://schemas.microsoft.com/office/drawing/2010/main" xmlns="">
                  <a14:imgLayer r:embed="rId4">
                    <a14:imgEffect>
                      <a14:backgroundRemoval t="9906" b="89623" l="3000" r="97000"/>
                    </a14:imgEffect>
                  </a14:imgLayer>
                </a14:imgProps>
              </a:ext>
            </a:extLst>
          </a:blip>
          <a:srcRect/>
          <a:stretch/>
        </p:blipFill>
        <p:spPr>
          <a:xfrm>
            <a:off x="2758075" y="3528587"/>
            <a:ext cx="3588125" cy="2535600"/>
          </a:xfrm>
          <a:prstGeom prst="rect">
            <a:avLst/>
          </a:prstGeom>
          <a:noFill/>
          <a:ln>
            <a:noFill/>
          </a:ln>
        </p:spPr>
      </p:pic>
    </p:spTree>
    <p:extLst>
      <p:ext uri="{BB962C8B-B14F-4D97-AF65-F5344CB8AC3E}">
        <p14:creationId xmlns:p14="http://schemas.microsoft.com/office/powerpoint/2010/main" xmlns="" val="27997334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Shape 1145"/>
        <p:cNvGrpSpPr/>
        <p:nvPr/>
      </p:nvGrpSpPr>
      <p:grpSpPr>
        <a:xfrm>
          <a:off x="0" y="0"/>
          <a:ext cx="0" cy="0"/>
          <a:chOff x="0" y="0"/>
          <a:chExt cx="0" cy="0"/>
        </a:xfrm>
      </p:grpSpPr>
      <p:sp>
        <p:nvSpPr>
          <p:cNvPr id="1146" name="Shape 1146"/>
          <p:cNvSpPr txBox="1">
            <a:spLocks noGrp="1"/>
          </p:cNvSpPr>
          <p:nvPr>
            <p:ph type="title"/>
          </p:nvPr>
        </p:nvSpPr>
        <p:spPr>
          <a:prstGeom prst="rect">
            <a:avLst/>
          </a:prstGeom>
          <a:noFill/>
          <a:ln>
            <a:noFill/>
          </a:ln>
        </p:spPr>
        <p:txBody>
          <a:bodyPr spcFirstLastPara="1" wrap="square" lIns="0" tIns="0" rIns="0" bIns="0" anchor="t" anchorCtr="0">
            <a:noAutofit/>
          </a:bodyPr>
          <a:lstStyle/>
          <a:p>
            <a:pPr>
              <a:buSzPts val="600"/>
            </a:pPr>
            <a:r>
              <a:rPr lang="fr-FR" dirty="0" smtClean="0">
                <a:solidFill>
                  <a:srgbClr val="000000"/>
                </a:solidFill>
              </a:rPr>
              <a:t/>
            </a:r>
            <a:br>
              <a:rPr lang="fr-FR" dirty="0" smtClean="0">
                <a:solidFill>
                  <a:srgbClr val="000000"/>
                </a:solidFill>
              </a:rPr>
            </a:br>
            <a:r>
              <a:rPr lang="fr-FR" dirty="0" smtClean="0">
                <a:solidFill>
                  <a:srgbClr val="000000"/>
                </a:solidFill>
              </a:rPr>
              <a:t>Examen </a:t>
            </a:r>
            <a:r>
              <a:rPr lang="fr-FR" dirty="0">
                <a:solidFill>
                  <a:srgbClr val="000000"/>
                </a:solidFill>
              </a:rPr>
              <a:t>préalable des tiers (TPDD)</a:t>
            </a:r>
            <a:br>
              <a:rPr lang="fr-FR" dirty="0">
                <a:solidFill>
                  <a:srgbClr val="000000"/>
                </a:solidFill>
              </a:rPr>
            </a:br>
            <a:endParaRPr b="1" i="0" u="none" strike="noStrike" cap="none" dirty="0">
              <a:solidFill>
                <a:schemeClr val="dk1"/>
              </a:solidFill>
              <a:latin typeface="Arial"/>
              <a:ea typeface="Arial"/>
              <a:cs typeface="Arial"/>
              <a:sym typeface="Arial"/>
            </a:endParaRPr>
          </a:p>
        </p:txBody>
      </p:sp>
      <p:sp>
        <p:nvSpPr>
          <p:cNvPr id="1169" name="Shape 1169"/>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chemeClr val="dk1"/>
              </a:buClr>
              <a:buSzPts val="203"/>
              <a:buFont typeface="Arial"/>
              <a:buNone/>
            </a:pPr>
            <a:fld id="{00000000-1234-1234-1234-123412341234}" type="slidenum">
              <a:rPr lang="en-US" sz="813"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203"/>
                <a:buFont typeface="Arial"/>
                <a:buNone/>
              </a:pPr>
              <a:t>22</a:t>
            </a:fld>
            <a:endParaRPr sz="813" b="0" i="0" u="none" strike="noStrike" cap="none">
              <a:solidFill>
                <a:schemeClr val="dk1"/>
              </a:solidFill>
              <a:latin typeface="Arial"/>
              <a:ea typeface="Arial"/>
              <a:cs typeface="Arial"/>
              <a:sym typeface="Arial"/>
            </a:endParaRPr>
          </a:p>
        </p:txBody>
      </p:sp>
      <p:pic>
        <p:nvPicPr>
          <p:cNvPr id="1147" name="Shape 1147" descr="C:\Users\CB\AppData\Local\Temp\SNAGHTML1d9edff.PNG"/>
          <p:cNvPicPr preferRelativeResize="0"/>
          <p:nvPr/>
        </p:nvPicPr>
        <p:blipFill rotWithShape="1">
          <a:blip r:embed="rId3">
            <a:alphaModFix/>
          </a:blip>
          <a:srcRect/>
          <a:stretch/>
        </p:blipFill>
        <p:spPr>
          <a:xfrm>
            <a:off x="7718365" y="1385246"/>
            <a:ext cx="1699130" cy="1646664"/>
          </a:xfrm>
          <a:prstGeom prst="rect">
            <a:avLst/>
          </a:prstGeom>
          <a:noFill/>
          <a:ln>
            <a:noFill/>
          </a:ln>
        </p:spPr>
      </p:pic>
      <p:sp>
        <p:nvSpPr>
          <p:cNvPr id="1148" name="Shape 1148"/>
          <p:cNvSpPr txBox="1"/>
          <p:nvPr/>
        </p:nvSpPr>
        <p:spPr>
          <a:xfrm>
            <a:off x="434521" y="1249416"/>
            <a:ext cx="7242631" cy="385816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Arial"/>
              <a:buNone/>
            </a:pPr>
            <a:endParaRPr lang="en-US" sz="1600" b="0" i="0" u="none" strike="noStrike" cap="none" dirty="0" smtClean="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00"/>
              <a:buFont typeface="Arial"/>
              <a:buNone/>
            </a:pPr>
            <a:endParaRPr lang="en-US" sz="1600" dirty="0">
              <a:solidFill>
                <a:schemeClr val="dk1"/>
              </a:solidFill>
            </a:endParaRPr>
          </a:p>
          <a:p>
            <a:pPr marL="0" marR="0" lvl="0" indent="0" algn="l" rtl="0">
              <a:lnSpc>
                <a:spcPct val="100000"/>
              </a:lnSpc>
              <a:spcBef>
                <a:spcPts val="0"/>
              </a:spcBef>
              <a:spcAft>
                <a:spcPts val="0"/>
              </a:spcAft>
              <a:buClr>
                <a:schemeClr val="dk1"/>
              </a:buClr>
              <a:buSzPts val="400"/>
              <a:buFont typeface="Arial"/>
              <a:buNone/>
            </a:pPr>
            <a:endParaRPr lang="en-US" sz="1600" b="0" i="0" u="none" strike="noStrike" cap="none" dirty="0" smtClean="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00"/>
              <a:buFont typeface="Arial"/>
              <a:buNone/>
            </a:pPr>
            <a:r>
              <a:rPr lang="en-US" sz="1800" b="0" i="0" u="none" strike="noStrike" cap="none" dirty="0" smtClean="0">
                <a:solidFill>
                  <a:schemeClr val="dk1"/>
                </a:solidFill>
                <a:latin typeface="Arial"/>
                <a:ea typeface="Arial"/>
                <a:cs typeface="Arial"/>
                <a:sym typeface="Arial"/>
              </a:rPr>
              <a:t>Le </a:t>
            </a:r>
            <a:r>
              <a:rPr lang="en-US" sz="1800" b="0" i="0" u="none" strike="noStrike" cap="none" dirty="0" err="1">
                <a:solidFill>
                  <a:schemeClr val="dk1"/>
                </a:solidFill>
                <a:latin typeface="Arial"/>
                <a:ea typeface="Arial"/>
                <a:cs typeface="Arial"/>
                <a:sym typeface="Arial"/>
              </a:rPr>
              <a:t>processus</a:t>
            </a:r>
            <a:r>
              <a:rPr lang="en-US" sz="1800" b="0" i="0" u="none" strike="noStrike" cap="none" dirty="0">
                <a:solidFill>
                  <a:schemeClr val="dk1"/>
                </a:solidFill>
                <a:latin typeface="Arial"/>
                <a:ea typeface="Arial"/>
                <a:cs typeface="Arial"/>
                <a:sym typeface="Arial"/>
              </a:rPr>
              <a:t> de </a:t>
            </a:r>
            <a:r>
              <a:rPr lang="en-US" sz="1800" b="0" i="0" u="none" strike="noStrike" cap="none" dirty="0" err="1">
                <a:solidFill>
                  <a:schemeClr val="dk1"/>
                </a:solidFill>
                <a:latin typeface="Arial"/>
                <a:ea typeface="Arial"/>
                <a:cs typeface="Arial"/>
                <a:sym typeface="Arial"/>
              </a:rPr>
              <a:t>contrôle</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préalable</a:t>
            </a:r>
            <a:r>
              <a:rPr lang="en-US" sz="1800" b="0" i="0" u="none" strike="noStrike" cap="none" dirty="0">
                <a:solidFill>
                  <a:schemeClr val="dk1"/>
                </a:solidFill>
                <a:latin typeface="Arial"/>
                <a:ea typeface="Arial"/>
                <a:cs typeface="Arial"/>
                <a:sym typeface="Arial"/>
              </a:rPr>
              <a:t> des tiers </a:t>
            </a:r>
            <a:r>
              <a:rPr lang="en-US" sz="1800" b="0" i="0" u="none" strike="noStrike" cap="none" dirty="0" err="1">
                <a:solidFill>
                  <a:schemeClr val="dk1"/>
                </a:solidFill>
                <a:latin typeface="Arial"/>
                <a:ea typeface="Arial"/>
                <a:cs typeface="Arial"/>
                <a:sym typeface="Arial"/>
              </a:rPr>
              <a:t>concerne</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principalement</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ceux</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00"/>
              <a:buFont typeface="Arial"/>
              <a:buNone/>
            </a:pPr>
            <a:r>
              <a:rPr lang="en-US" sz="1800" b="0" i="0" u="none" strike="noStrike" cap="none" dirty="0" err="1">
                <a:solidFill>
                  <a:schemeClr val="dk1"/>
                </a:solidFill>
                <a:latin typeface="Arial"/>
                <a:ea typeface="Arial"/>
                <a:cs typeface="Arial"/>
                <a:sym typeface="Arial"/>
              </a:rPr>
              <a:t>dont</a:t>
            </a:r>
            <a:r>
              <a:rPr lang="en-US" sz="1800" b="0" i="0" u="none" strike="noStrike" cap="none" dirty="0">
                <a:solidFill>
                  <a:schemeClr val="dk1"/>
                </a:solidFill>
                <a:latin typeface="Arial"/>
                <a:ea typeface="Arial"/>
                <a:cs typeface="Arial"/>
                <a:sym typeface="Arial"/>
              </a:rPr>
              <a:t> le </a:t>
            </a:r>
            <a:r>
              <a:rPr lang="en-US" sz="1800" b="0" i="0" u="none" strike="noStrike" cap="none" dirty="0" err="1">
                <a:solidFill>
                  <a:schemeClr val="dk1"/>
                </a:solidFill>
                <a:latin typeface="Arial"/>
                <a:ea typeface="Arial"/>
                <a:cs typeface="Arial"/>
                <a:sym typeface="Arial"/>
              </a:rPr>
              <a:t>comportement</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pourrait</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mettre</a:t>
            </a:r>
            <a:r>
              <a:rPr lang="en-US" sz="1800" b="0" i="0" u="none" strike="noStrike" cap="none" dirty="0">
                <a:solidFill>
                  <a:schemeClr val="dk1"/>
                </a:solidFill>
                <a:latin typeface="Arial"/>
                <a:ea typeface="Arial"/>
                <a:cs typeface="Arial"/>
                <a:sym typeface="Arial"/>
              </a:rPr>
              <a:t> en cause la </a:t>
            </a:r>
            <a:r>
              <a:rPr lang="en-US" sz="1800" b="0" i="0" u="none" strike="noStrike" cap="none" dirty="0" err="1">
                <a:solidFill>
                  <a:schemeClr val="dk1"/>
                </a:solidFill>
                <a:latin typeface="Arial"/>
                <a:ea typeface="Arial"/>
                <a:cs typeface="Arial"/>
                <a:sym typeface="Arial"/>
              </a:rPr>
              <a:t>responsabilité</a:t>
            </a:r>
            <a:r>
              <a:rPr lang="en-US" sz="1800" b="0" i="0" u="none" strike="noStrike" cap="none" dirty="0">
                <a:solidFill>
                  <a:schemeClr val="dk1"/>
                </a:solidFill>
                <a:latin typeface="Arial"/>
                <a:ea typeface="Arial"/>
                <a:cs typeface="Arial"/>
                <a:sym typeface="Arial"/>
              </a:rPr>
              <a:t> de </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00"/>
              <a:buFont typeface="Arial"/>
              <a:buNone/>
            </a:pPr>
            <a:r>
              <a:rPr lang="en-US" sz="1800" b="0" i="0" u="none" strike="noStrike" cap="none" dirty="0" err="1">
                <a:solidFill>
                  <a:schemeClr val="dk1"/>
                </a:solidFill>
                <a:latin typeface="Arial"/>
                <a:ea typeface="Arial"/>
                <a:cs typeface="Arial"/>
                <a:sym typeface="Arial"/>
              </a:rPr>
              <a:t>LafargeHolcim</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parce</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qu’ils</a:t>
            </a:r>
            <a:r>
              <a:rPr lang="en-US" sz="1800" b="0" i="0" u="none" strike="noStrike" cap="none" dirty="0">
                <a:solidFill>
                  <a:schemeClr val="dk1"/>
                </a:solidFill>
                <a:latin typeface="Arial"/>
                <a:ea typeface="Arial"/>
                <a:cs typeface="Arial"/>
                <a:sym typeface="Arial"/>
              </a:rPr>
              <a:t> : </a:t>
            </a:r>
            <a:endParaRPr lang="en-US" sz="1800" b="0" i="0" u="none" strike="noStrike" cap="none" dirty="0" smtClean="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00"/>
              <a:buFont typeface="Arial"/>
              <a:buNone/>
            </a:pP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Arial"/>
              <a:buAutoNum type="arabicParenBoth"/>
            </a:pPr>
            <a:r>
              <a:rPr lang="en-US" sz="1800" b="1" i="0" u="none" strike="noStrike" cap="none" dirty="0" err="1">
                <a:solidFill>
                  <a:schemeClr val="dk1"/>
                </a:solidFill>
                <a:latin typeface="Arial"/>
                <a:ea typeface="Arial"/>
                <a:cs typeface="Arial"/>
                <a:sym typeface="Arial"/>
              </a:rPr>
              <a:t>Sont</a:t>
            </a:r>
            <a:r>
              <a:rPr lang="en-US" sz="1800" b="1" i="0" u="none" strike="noStrike" cap="none" dirty="0">
                <a:solidFill>
                  <a:schemeClr val="dk1"/>
                </a:solidFill>
                <a:latin typeface="Arial"/>
                <a:ea typeface="Arial"/>
                <a:cs typeface="Arial"/>
                <a:sym typeface="Arial"/>
              </a:rPr>
              <a:t> en contact avec des </a:t>
            </a:r>
            <a:r>
              <a:rPr lang="en-US" sz="1800" b="1" i="0" u="none" strike="noStrike" cap="none" dirty="0" err="1">
                <a:solidFill>
                  <a:schemeClr val="dk1"/>
                </a:solidFill>
                <a:latin typeface="Arial"/>
                <a:ea typeface="Arial"/>
                <a:cs typeface="Arial"/>
                <a:sym typeface="Arial"/>
              </a:rPr>
              <a:t>fonctionnaires</a:t>
            </a:r>
            <a:r>
              <a:rPr lang="en-US" sz="1800" b="1" i="0" u="none" strike="noStrike" cap="none" dirty="0">
                <a:solidFill>
                  <a:schemeClr val="dk1"/>
                </a:solidFill>
                <a:latin typeface="Arial"/>
                <a:ea typeface="Arial"/>
                <a:cs typeface="Arial"/>
                <a:sym typeface="Arial"/>
              </a:rPr>
              <a:t>/</a:t>
            </a:r>
            <a:r>
              <a:rPr lang="en-US" sz="1800" b="1" i="0" u="none" strike="noStrike" cap="none" dirty="0" err="1">
                <a:solidFill>
                  <a:schemeClr val="dk1"/>
                </a:solidFill>
                <a:latin typeface="Arial"/>
                <a:ea typeface="Arial"/>
                <a:cs typeface="Arial"/>
                <a:sym typeface="Arial"/>
              </a:rPr>
              <a:t>officiers</a:t>
            </a:r>
            <a:r>
              <a:rPr lang="en-US" sz="1800" b="1" i="0" u="none" strike="noStrike" cap="none" dirty="0">
                <a:solidFill>
                  <a:schemeClr val="dk1"/>
                </a:solidFill>
                <a:latin typeface="Arial"/>
                <a:ea typeface="Arial"/>
                <a:cs typeface="Arial"/>
                <a:sym typeface="Arial"/>
              </a:rPr>
              <a:t> publics</a:t>
            </a:r>
            <a:r>
              <a:rPr lang="en-US" sz="1800" b="1" i="0" u="none" strike="noStrike" cap="none" dirty="0" smtClean="0">
                <a:solidFill>
                  <a:schemeClr val="dk1"/>
                </a:solidFill>
                <a:latin typeface="Arial"/>
                <a:ea typeface="Arial"/>
                <a:cs typeface="Arial"/>
                <a:sym typeface="Arial"/>
              </a:rPr>
              <a:t>,</a:t>
            </a:r>
          </a:p>
          <a:p>
            <a:pPr marR="0" lvl="0" algn="l" rtl="0">
              <a:lnSpc>
                <a:spcPct val="100000"/>
              </a:lnSpc>
              <a:spcBef>
                <a:spcPts val="0"/>
              </a:spcBef>
              <a:spcAft>
                <a:spcPts val="0"/>
              </a:spcAft>
              <a:buClr>
                <a:schemeClr val="dk1"/>
              </a:buClr>
              <a:buSzPts val="1600"/>
            </a:pP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Arial"/>
              <a:buAutoNum type="arabicParenBoth"/>
            </a:pPr>
            <a:r>
              <a:rPr lang="en-US" sz="1800" b="1" i="0" u="none" strike="noStrike" cap="none" dirty="0" err="1">
                <a:solidFill>
                  <a:schemeClr val="dk1"/>
                </a:solidFill>
                <a:latin typeface="Arial"/>
                <a:ea typeface="Arial"/>
                <a:cs typeface="Arial"/>
                <a:sym typeface="Arial"/>
              </a:rPr>
              <a:t>Agissent</a:t>
            </a:r>
            <a:r>
              <a:rPr lang="en-US" sz="1800" b="1" i="0" u="none" strike="noStrike" cap="none" dirty="0">
                <a:solidFill>
                  <a:schemeClr val="dk1"/>
                </a:solidFill>
                <a:latin typeface="Arial"/>
                <a:ea typeface="Arial"/>
                <a:cs typeface="Arial"/>
                <a:sym typeface="Arial"/>
              </a:rPr>
              <a:t> pour </a:t>
            </a:r>
            <a:r>
              <a:rPr lang="en-US" sz="1800" b="1" i="0" u="none" strike="noStrike" cap="none" dirty="0" err="1">
                <a:solidFill>
                  <a:schemeClr val="dk1"/>
                </a:solidFill>
                <a:latin typeface="Arial"/>
                <a:ea typeface="Arial"/>
                <a:cs typeface="Arial"/>
                <a:sym typeface="Arial"/>
              </a:rPr>
              <a:t>notre</a:t>
            </a:r>
            <a:r>
              <a:rPr lang="en-US" sz="1800" b="1" i="0" u="none" strike="noStrike" cap="none" dirty="0">
                <a:solidFill>
                  <a:schemeClr val="dk1"/>
                </a:solidFill>
                <a:latin typeface="Arial"/>
                <a:ea typeface="Arial"/>
                <a:cs typeface="Arial"/>
                <a:sym typeface="Arial"/>
              </a:rPr>
              <a:t> </a:t>
            </a:r>
            <a:r>
              <a:rPr lang="en-US" sz="1800" b="1" i="0" u="none" strike="noStrike" cap="none" dirty="0" err="1">
                <a:solidFill>
                  <a:schemeClr val="dk1"/>
                </a:solidFill>
                <a:latin typeface="Arial"/>
                <a:ea typeface="Arial"/>
                <a:cs typeface="Arial"/>
                <a:sym typeface="Arial"/>
              </a:rPr>
              <a:t>compte</a:t>
            </a:r>
            <a:r>
              <a:rPr lang="en-US" sz="1800" b="1" i="0" u="none" strike="noStrike" cap="none" dirty="0">
                <a:solidFill>
                  <a:schemeClr val="dk1"/>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endParaRPr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46043776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47"/>
                                        </p:tgtEl>
                                        <p:attrNameLst>
                                          <p:attrName>style.visibility</p:attrName>
                                        </p:attrNameLst>
                                      </p:cBhvr>
                                      <p:to>
                                        <p:strVal val="visible"/>
                                      </p:to>
                                    </p:set>
                                    <p:animEffect transition="in" filter="fade">
                                      <p:cBhvr>
                                        <p:cTn id="11" dur="500"/>
                                        <p:tgtEl>
                                          <p:spTgt spid="1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Shape 1304"/>
        <p:cNvGrpSpPr/>
        <p:nvPr/>
      </p:nvGrpSpPr>
      <p:grpSpPr>
        <a:xfrm>
          <a:off x="0" y="0"/>
          <a:ext cx="0" cy="0"/>
          <a:chOff x="0" y="0"/>
          <a:chExt cx="0" cy="0"/>
        </a:xfrm>
      </p:grpSpPr>
      <p:sp>
        <p:nvSpPr>
          <p:cNvPr id="1305" name="Shape 1305"/>
          <p:cNvSpPr txBox="1">
            <a:spLocks noGrp="1"/>
          </p:cNvSpPr>
          <p:nvPr>
            <p:ph type="sldNum" idx="12"/>
          </p:nvPr>
        </p:nvSpPr>
        <p:spPr>
          <a:xfrm>
            <a:off x="8949445" y="6417464"/>
            <a:ext cx="432000" cy="1656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dk1"/>
              </a:buClr>
              <a:buSzPts val="200"/>
              <a:buFont typeface="Arial"/>
              <a:buNone/>
            </a:pPr>
            <a:fld id="{00000000-1234-1234-1234-123412341234}" type="slidenum">
              <a:rPr lang="en-US" sz="8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200"/>
                <a:buFont typeface="Arial"/>
                <a:buNone/>
              </a:pPr>
              <a:t>23</a:t>
            </a:fld>
            <a:endParaRPr sz="800" b="0" i="0" u="none" strike="noStrike" cap="none">
              <a:solidFill>
                <a:schemeClr val="dk1"/>
              </a:solidFill>
              <a:latin typeface="Arial"/>
              <a:ea typeface="Arial"/>
              <a:cs typeface="Arial"/>
              <a:sym typeface="Arial"/>
            </a:endParaRPr>
          </a:p>
        </p:txBody>
      </p:sp>
      <p:sp>
        <p:nvSpPr>
          <p:cNvPr id="1306" name="Shape 1306"/>
          <p:cNvSpPr txBox="1"/>
          <p:nvPr/>
        </p:nvSpPr>
        <p:spPr>
          <a:xfrm>
            <a:off x="523874" y="188639"/>
            <a:ext cx="9325800" cy="852000"/>
          </a:xfrm>
          <a:prstGeom prst="rect">
            <a:avLst/>
          </a:prstGeom>
          <a:noFill/>
          <a:ln>
            <a:noFill/>
          </a:ln>
        </p:spPr>
        <p:txBody>
          <a:bodyPr spcFirstLastPara="1" wrap="square" lIns="0" tIns="0" rIns="0" bIns="0" anchor="b" anchorCtr="0">
            <a:noAutofit/>
          </a:bodyPr>
          <a:lstStyle/>
          <a:p>
            <a:pPr marL="0" marR="0" lvl="0" indent="0" algn="l" rtl="0">
              <a:lnSpc>
                <a:spcPct val="95000"/>
              </a:lnSpc>
              <a:spcBef>
                <a:spcPts val="0"/>
              </a:spcBef>
              <a:spcAft>
                <a:spcPts val="0"/>
              </a:spcAft>
              <a:buClr>
                <a:srgbClr val="000000"/>
              </a:buClr>
              <a:buSzPts val="2400"/>
              <a:buFont typeface="Arial"/>
              <a:buNone/>
            </a:pPr>
            <a:r>
              <a:rPr lang="en-US" sz="2400" b="1" i="0" u="none" strike="noStrike" cap="none" dirty="0" err="1">
                <a:solidFill>
                  <a:srgbClr val="5F5046"/>
                </a:solidFill>
                <a:latin typeface="Arial"/>
                <a:ea typeface="Arial"/>
                <a:cs typeface="Arial"/>
                <a:sym typeface="Arial"/>
              </a:rPr>
              <a:t>Ligne</a:t>
            </a:r>
            <a:r>
              <a:rPr lang="en-US" sz="2400" b="1" i="0" u="none" strike="noStrike" cap="none" dirty="0">
                <a:solidFill>
                  <a:srgbClr val="5F5046"/>
                </a:solidFill>
                <a:latin typeface="Arial"/>
                <a:ea typeface="Arial"/>
                <a:cs typeface="Arial"/>
                <a:sym typeface="Arial"/>
              </a:rPr>
              <a:t> </a:t>
            </a:r>
            <a:r>
              <a:rPr lang="en-US" sz="2400" b="1" i="0" u="none" strike="noStrike" cap="none" dirty="0" err="1">
                <a:solidFill>
                  <a:srgbClr val="5F5046"/>
                </a:solidFill>
                <a:latin typeface="Arial"/>
                <a:ea typeface="Arial"/>
                <a:cs typeface="Arial"/>
                <a:sym typeface="Arial"/>
              </a:rPr>
              <a:t>téléphonique</a:t>
            </a:r>
            <a:r>
              <a:rPr lang="en-US" sz="2400" b="1" i="0" u="none" strike="noStrike" cap="none" dirty="0">
                <a:solidFill>
                  <a:srgbClr val="5F5046"/>
                </a:solidFill>
                <a:latin typeface="Arial"/>
                <a:ea typeface="Arial"/>
                <a:cs typeface="Arial"/>
                <a:sym typeface="Arial"/>
              </a:rPr>
              <a:t> </a:t>
            </a:r>
            <a:r>
              <a:rPr lang="en-US" sz="2400" b="1" i="0" u="none" strike="noStrike" cap="none" dirty="0" err="1">
                <a:solidFill>
                  <a:srgbClr val="5F5046"/>
                </a:solidFill>
                <a:latin typeface="Arial"/>
                <a:ea typeface="Arial"/>
                <a:cs typeface="Arial"/>
                <a:sym typeface="Arial"/>
              </a:rPr>
              <a:t>d’intégrité</a:t>
            </a:r>
            <a:r>
              <a:rPr lang="en-US" sz="2400" b="1" i="0" u="none" strike="noStrike" cap="none" dirty="0">
                <a:solidFill>
                  <a:srgbClr val="5F5046"/>
                </a:solidFill>
                <a:latin typeface="Arial"/>
                <a:ea typeface="Arial"/>
                <a:cs typeface="Arial"/>
                <a:sym typeface="Arial"/>
              </a:rPr>
              <a:t> – Comment </a:t>
            </a:r>
            <a:r>
              <a:rPr lang="en-US" sz="2400" b="1" i="0" u="none" strike="noStrike" cap="none" dirty="0" err="1">
                <a:solidFill>
                  <a:srgbClr val="5F5046"/>
                </a:solidFill>
                <a:latin typeface="Arial"/>
                <a:ea typeface="Arial"/>
                <a:cs typeface="Arial"/>
                <a:sym typeface="Arial"/>
              </a:rPr>
              <a:t>ça</a:t>
            </a:r>
            <a:r>
              <a:rPr lang="en-US" sz="2400" b="1" i="0" u="none" strike="noStrike" cap="none" dirty="0">
                <a:solidFill>
                  <a:srgbClr val="5F5046"/>
                </a:solidFill>
                <a:latin typeface="Arial"/>
                <a:ea typeface="Arial"/>
                <a:cs typeface="Arial"/>
                <a:sym typeface="Arial"/>
              </a:rPr>
              <a:t> </a:t>
            </a:r>
            <a:r>
              <a:rPr lang="en-US" sz="2400" b="1" i="0" u="none" strike="noStrike" cap="none" dirty="0" err="1">
                <a:solidFill>
                  <a:srgbClr val="5F5046"/>
                </a:solidFill>
                <a:latin typeface="Arial"/>
                <a:ea typeface="Arial"/>
                <a:cs typeface="Arial"/>
                <a:sym typeface="Arial"/>
              </a:rPr>
              <a:t>marche</a:t>
            </a:r>
            <a:r>
              <a:rPr lang="en-US" sz="2400" b="1" i="0" u="none" strike="noStrike" cap="none" dirty="0">
                <a:solidFill>
                  <a:srgbClr val="5F5046"/>
                </a:solidFill>
                <a:latin typeface="Arial"/>
                <a:ea typeface="Arial"/>
                <a:cs typeface="Arial"/>
                <a:sym typeface="Arial"/>
              </a:rPr>
              <a:t> ?</a:t>
            </a:r>
            <a:endParaRPr sz="2400" b="1" i="0" u="none" strike="noStrike" cap="none" dirty="0">
              <a:solidFill>
                <a:srgbClr val="5F5046"/>
              </a:solidFill>
              <a:latin typeface="Arial"/>
              <a:ea typeface="Arial"/>
              <a:cs typeface="Arial"/>
              <a:sym typeface="Arial"/>
            </a:endParaRPr>
          </a:p>
        </p:txBody>
      </p:sp>
      <p:sp>
        <p:nvSpPr>
          <p:cNvPr id="1307" name="Shape 1307"/>
          <p:cNvSpPr txBox="1"/>
          <p:nvPr/>
        </p:nvSpPr>
        <p:spPr>
          <a:xfrm>
            <a:off x="488502" y="1384314"/>
            <a:ext cx="5526816" cy="50075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1800" b="1" i="0" u="none" strike="noStrike" cap="none" dirty="0">
                <a:solidFill>
                  <a:srgbClr val="C00000"/>
                </a:solidFill>
                <a:latin typeface="Arial"/>
                <a:ea typeface="Arial"/>
                <a:cs typeface="Arial"/>
                <a:sym typeface="Arial"/>
              </a:rPr>
              <a:t>Comment </a:t>
            </a:r>
            <a:r>
              <a:rPr lang="en-US" sz="1800" b="1" i="0" u="none" strike="noStrike" cap="none" dirty="0" err="1">
                <a:solidFill>
                  <a:srgbClr val="C00000"/>
                </a:solidFill>
                <a:latin typeface="Arial"/>
                <a:ea typeface="Arial"/>
                <a:cs typeface="Arial"/>
                <a:sym typeface="Arial"/>
              </a:rPr>
              <a:t>effectuer</a:t>
            </a:r>
            <a:r>
              <a:rPr lang="en-US" sz="1800" b="1" i="0" u="none" strike="noStrike" cap="none" dirty="0">
                <a:solidFill>
                  <a:srgbClr val="C00000"/>
                </a:solidFill>
                <a:latin typeface="Arial"/>
                <a:ea typeface="Arial"/>
                <a:cs typeface="Arial"/>
                <a:sym typeface="Arial"/>
              </a:rPr>
              <a:t> un </a:t>
            </a:r>
            <a:r>
              <a:rPr lang="en-US" sz="1800" b="1" i="0" u="none" strike="noStrike" cap="none" dirty="0" err="1">
                <a:solidFill>
                  <a:srgbClr val="C00000"/>
                </a:solidFill>
                <a:latin typeface="Arial"/>
                <a:ea typeface="Arial"/>
                <a:cs typeface="Arial"/>
                <a:sym typeface="Arial"/>
              </a:rPr>
              <a:t>signalement</a:t>
            </a:r>
            <a:r>
              <a:rPr lang="en-US" sz="1800" b="1" i="0" u="none" strike="noStrike" cap="none" dirty="0">
                <a:solidFill>
                  <a:srgbClr val="C00000"/>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C00000"/>
              </a:buClr>
              <a:buSzPct val="80000"/>
              <a:buFont typeface="Wingdings" panose="05000000000000000000" pitchFamily="2" charset="2"/>
              <a:buChar char="§"/>
            </a:pPr>
            <a:r>
              <a:rPr lang="en-US" sz="1800" b="0" i="0" u="none" strike="noStrike" cap="none" dirty="0">
                <a:solidFill>
                  <a:srgbClr val="5F5046"/>
                </a:solidFill>
                <a:latin typeface="Arial"/>
                <a:ea typeface="Arial"/>
                <a:cs typeface="Arial"/>
                <a:sym typeface="Arial"/>
              </a:rPr>
              <a:t>À </a:t>
            </a:r>
            <a:r>
              <a:rPr lang="en-US" sz="1800" b="0" i="0" u="none" strike="noStrike" cap="none" dirty="0" err="1">
                <a:solidFill>
                  <a:srgbClr val="5F5046"/>
                </a:solidFill>
                <a:latin typeface="Arial"/>
                <a:ea typeface="Arial"/>
                <a:cs typeface="Arial"/>
                <a:sym typeface="Arial"/>
              </a:rPr>
              <a:t>votre</a:t>
            </a:r>
            <a:r>
              <a:rPr lang="en-US" sz="1800" b="0" i="0" u="none" strike="noStrike" cap="none" dirty="0">
                <a:solidFill>
                  <a:srgbClr val="5F5046"/>
                </a:solidFill>
                <a:latin typeface="Arial"/>
                <a:ea typeface="Arial"/>
                <a:cs typeface="Arial"/>
                <a:sym typeface="Arial"/>
              </a:rPr>
              <a:t> </a:t>
            </a:r>
            <a:r>
              <a:rPr lang="en-US" sz="1800" b="0" i="0" u="none" strike="noStrike" cap="none" dirty="0" err="1">
                <a:solidFill>
                  <a:srgbClr val="5F5046"/>
                </a:solidFill>
                <a:latin typeface="Arial"/>
                <a:ea typeface="Arial"/>
                <a:cs typeface="Arial"/>
                <a:sym typeface="Arial"/>
              </a:rPr>
              <a:t>supérieur</a:t>
            </a:r>
            <a:r>
              <a:rPr lang="en-US" sz="1800" b="0" i="0" u="none" strike="noStrike" cap="none" dirty="0">
                <a:solidFill>
                  <a:srgbClr val="5F5046"/>
                </a:solidFill>
                <a:latin typeface="Arial"/>
                <a:ea typeface="Arial"/>
                <a:cs typeface="Arial"/>
                <a:sym typeface="Arial"/>
              </a:rPr>
              <a:t> </a:t>
            </a:r>
            <a:r>
              <a:rPr lang="en-US" sz="1800" b="0" i="0" u="none" strike="noStrike" cap="none" dirty="0" err="1">
                <a:solidFill>
                  <a:srgbClr val="5F5046"/>
                </a:solidFill>
                <a:latin typeface="Arial"/>
                <a:ea typeface="Arial"/>
                <a:cs typeface="Arial"/>
                <a:sym typeface="Arial"/>
              </a:rPr>
              <a:t>hiérarchique</a:t>
            </a:r>
            <a:r>
              <a:rPr lang="en-US" sz="1800" b="0" i="0" u="none" strike="noStrike" cap="none" dirty="0">
                <a:solidFill>
                  <a:srgbClr val="5F5046"/>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C00000"/>
              </a:buClr>
              <a:buSzPct val="80000"/>
              <a:buFont typeface="Wingdings" panose="05000000000000000000" pitchFamily="2" charset="2"/>
              <a:buChar char="§"/>
            </a:pPr>
            <a:r>
              <a:rPr lang="en-US" sz="1800" b="0" i="0" u="none" strike="noStrike" cap="none" dirty="0">
                <a:solidFill>
                  <a:srgbClr val="5F5046"/>
                </a:solidFill>
                <a:latin typeface="Arial"/>
                <a:ea typeface="Arial"/>
                <a:cs typeface="Arial"/>
                <a:sym typeface="Arial"/>
              </a:rPr>
              <a:t>À </a:t>
            </a:r>
            <a:r>
              <a:rPr lang="en-US" sz="1800" b="0" i="0" u="none" strike="noStrike" cap="none" dirty="0" err="1">
                <a:solidFill>
                  <a:srgbClr val="5F5046"/>
                </a:solidFill>
                <a:latin typeface="Arial"/>
                <a:ea typeface="Arial"/>
                <a:cs typeface="Arial"/>
                <a:sym typeface="Arial"/>
              </a:rPr>
              <a:t>votre</a:t>
            </a:r>
            <a:r>
              <a:rPr lang="en-US" sz="1800" b="0" i="0" u="none" strike="noStrike" cap="none" dirty="0">
                <a:solidFill>
                  <a:srgbClr val="5F5046"/>
                </a:solidFill>
                <a:latin typeface="Arial"/>
                <a:ea typeface="Arial"/>
                <a:cs typeface="Arial"/>
                <a:sym typeface="Arial"/>
              </a:rPr>
              <a:t> direction, </a:t>
            </a: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C00000"/>
              </a:buClr>
              <a:buSzPct val="80000"/>
              <a:buFont typeface="Wingdings" panose="05000000000000000000" pitchFamily="2" charset="2"/>
              <a:buChar char="§"/>
            </a:pPr>
            <a:r>
              <a:rPr lang="en-US" sz="1800" b="0" i="0" u="none" strike="noStrike" cap="none" dirty="0">
                <a:solidFill>
                  <a:srgbClr val="5F5046"/>
                </a:solidFill>
                <a:latin typeface="Arial"/>
                <a:ea typeface="Arial"/>
                <a:cs typeface="Arial"/>
                <a:sym typeface="Arial"/>
              </a:rPr>
              <a:t>À </a:t>
            </a:r>
            <a:r>
              <a:rPr lang="en-US" sz="1800" b="0" i="0" u="none" strike="noStrike" cap="none" dirty="0" err="1">
                <a:solidFill>
                  <a:srgbClr val="5F5046"/>
                </a:solidFill>
                <a:latin typeface="Arial"/>
                <a:ea typeface="Arial"/>
                <a:cs typeface="Arial"/>
                <a:sym typeface="Arial"/>
              </a:rPr>
              <a:t>votre</a:t>
            </a:r>
            <a:r>
              <a:rPr lang="en-US" sz="1800" b="0" i="0" u="none" strike="noStrike" cap="none" dirty="0">
                <a:solidFill>
                  <a:srgbClr val="5F5046"/>
                </a:solidFill>
                <a:latin typeface="Arial"/>
                <a:ea typeface="Arial"/>
                <a:cs typeface="Arial"/>
                <a:sym typeface="Arial"/>
              </a:rPr>
              <a:t> </a:t>
            </a:r>
            <a:r>
              <a:rPr lang="en-US" sz="1800" b="0" i="0" u="none" strike="noStrike" cap="none" dirty="0" err="1">
                <a:solidFill>
                  <a:srgbClr val="5F5046"/>
                </a:solidFill>
                <a:latin typeface="Arial"/>
                <a:ea typeface="Arial"/>
                <a:cs typeface="Arial"/>
                <a:sym typeface="Arial"/>
              </a:rPr>
              <a:t>responsable</a:t>
            </a:r>
            <a:r>
              <a:rPr lang="en-US" sz="1800" b="0" i="0" u="none" strike="noStrike" cap="none" dirty="0">
                <a:solidFill>
                  <a:srgbClr val="5F5046"/>
                </a:solidFill>
                <a:latin typeface="Arial"/>
                <a:ea typeface="Arial"/>
                <a:cs typeface="Arial"/>
                <a:sym typeface="Arial"/>
              </a:rPr>
              <a:t> </a:t>
            </a:r>
            <a:r>
              <a:rPr lang="en-US" sz="1800" b="0" i="0" u="none" strike="noStrike" cap="none" dirty="0" err="1">
                <a:solidFill>
                  <a:srgbClr val="5F5046"/>
                </a:solidFill>
                <a:latin typeface="Arial"/>
                <a:ea typeface="Arial"/>
                <a:cs typeface="Arial"/>
                <a:sym typeface="Arial"/>
              </a:rPr>
              <a:t>conformité</a:t>
            </a:r>
            <a:r>
              <a:rPr lang="en-US" sz="1800" b="0" i="0" u="none" strike="noStrike" cap="none" dirty="0">
                <a:solidFill>
                  <a:srgbClr val="5F5046"/>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C00000"/>
              </a:buClr>
              <a:buSzPct val="80000"/>
              <a:buFont typeface="Wingdings" panose="05000000000000000000" pitchFamily="2" charset="2"/>
              <a:buChar char="§"/>
            </a:pPr>
            <a:r>
              <a:rPr lang="en-US" sz="1800" b="0" i="0" u="none" strike="noStrike" cap="none" dirty="0">
                <a:solidFill>
                  <a:srgbClr val="5F5046"/>
                </a:solidFill>
                <a:latin typeface="Arial"/>
                <a:ea typeface="Arial"/>
                <a:cs typeface="Arial"/>
                <a:sym typeface="Arial"/>
              </a:rPr>
              <a:t>Au service </a:t>
            </a:r>
            <a:r>
              <a:rPr lang="en-US" sz="1800" b="0" i="0" u="none" strike="noStrike" cap="none" dirty="0" err="1">
                <a:solidFill>
                  <a:srgbClr val="5F5046"/>
                </a:solidFill>
                <a:latin typeface="Arial"/>
                <a:ea typeface="Arial"/>
                <a:cs typeface="Arial"/>
                <a:sym typeface="Arial"/>
              </a:rPr>
              <a:t>juridique</a:t>
            </a:r>
            <a:r>
              <a:rPr lang="en-US" sz="1800" b="0" i="0" u="none" strike="noStrike" cap="none" dirty="0">
                <a:solidFill>
                  <a:srgbClr val="5F5046"/>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C00000"/>
              </a:buClr>
              <a:buSzPct val="80000"/>
              <a:buFont typeface="Wingdings" panose="05000000000000000000" pitchFamily="2" charset="2"/>
              <a:buChar char="§"/>
            </a:pPr>
            <a:r>
              <a:rPr lang="en-US" sz="1800" b="0" i="0" u="none" strike="noStrike" cap="none" dirty="0">
                <a:solidFill>
                  <a:srgbClr val="5F5046"/>
                </a:solidFill>
                <a:latin typeface="Arial"/>
                <a:ea typeface="Arial"/>
                <a:cs typeface="Arial"/>
                <a:sym typeface="Arial"/>
              </a:rPr>
              <a:t>À la DRH, </a:t>
            </a:r>
            <a:r>
              <a:rPr lang="en-US" sz="1800" b="0" i="0" u="none" strike="noStrike" cap="none" dirty="0" err="1">
                <a:solidFill>
                  <a:srgbClr val="5F5046"/>
                </a:solidFill>
                <a:latin typeface="Arial"/>
                <a:ea typeface="Arial"/>
                <a:cs typeface="Arial"/>
                <a:sym typeface="Arial"/>
              </a:rPr>
              <a:t>ou</a:t>
            </a:r>
            <a:r>
              <a:rPr lang="en-US" sz="1800" b="0" i="0" u="none" strike="noStrike" cap="none" dirty="0">
                <a:solidFill>
                  <a:srgbClr val="5F5046"/>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C00000"/>
              </a:buClr>
              <a:buSzPct val="80000"/>
              <a:buFont typeface="Wingdings" panose="05000000000000000000" pitchFamily="2" charset="2"/>
              <a:buChar char="§"/>
            </a:pPr>
            <a:r>
              <a:rPr lang="en-US" sz="1800" b="0" i="0" u="none" strike="noStrike" cap="none" dirty="0">
                <a:solidFill>
                  <a:srgbClr val="5F5046"/>
                </a:solidFill>
                <a:latin typeface="Arial"/>
                <a:ea typeface="Arial"/>
                <a:cs typeface="Arial"/>
                <a:sym typeface="Arial"/>
              </a:rPr>
              <a:t>À la </a:t>
            </a:r>
            <a:r>
              <a:rPr lang="en-US" sz="1800" b="0" i="0" u="none" strike="noStrike" cap="none" dirty="0" err="1">
                <a:solidFill>
                  <a:srgbClr val="5F5046"/>
                </a:solidFill>
                <a:latin typeface="Arial"/>
                <a:ea typeface="Arial"/>
                <a:cs typeface="Arial"/>
                <a:sym typeface="Arial"/>
              </a:rPr>
              <a:t>Ligne</a:t>
            </a:r>
            <a:r>
              <a:rPr lang="en-US" sz="1800" b="0" i="0" u="none" strike="noStrike" cap="none" dirty="0">
                <a:solidFill>
                  <a:srgbClr val="5F5046"/>
                </a:solidFill>
                <a:latin typeface="Arial"/>
                <a:ea typeface="Arial"/>
                <a:cs typeface="Arial"/>
                <a:sym typeface="Arial"/>
              </a:rPr>
              <a:t> </a:t>
            </a:r>
            <a:r>
              <a:rPr lang="en-US" sz="1800" b="0" i="0" u="none" strike="noStrike" cap="none" dirty="0" err="1">
                <a:solidFill>
                  <a:srgbClr val="5F5046"/>
                </a:solidFill>
                <a:latin typeface="Arial"/>
                <a:ea typeface="Arial"/>
                <a:cs typeface="Arial"/>
                <a:sym typeface="Arial"/>
              </a:rPr>
              <a:t>téléphonique</a:t>
            </a:r>
            <a:r>
              <a:rPr lang="en-US" sz="1800" b="0" i="0" u="none" strike="noStrike" cap="none" dirty="0">
                <a:solidFill>
                  <a:srgbClr val="5F5046"/>
                </a:solidFill>
                <a:latin typeface="Arial"/>
                <a:ea typeface="Arial"/>
                <a:cs typeface="Arial"/>
                <a:sym typeface="Arial"/>
              </a:rPr>
              <a:t> </a:t>
            </a:r>
            <a:r>
              <a:rPr lang="en-US" sz="1800" b="0" i="0" u="none" strike="noStrike" cap="none" dirty="0" err="1">
                <a:solidFill>
                  <a:srgbClr val="5F5046"/>
                </a:solidFill>
                <a:latin typeface="Arial"/>
                <a:ea typeface="Arial"/>
                <a:cs typeface="Arial"/>
                <a:sym typeface="Arial"/>
              </a:rPr>
              <a:t>d’intégrité</a:t>
            </a:r>
            <a:r>
              <a:rPr lang="en-US" sz="1800" b="0" i="0" u="none" strike="noStrike" cap="none" dirty="0">
                <a:solidFill>
                  <a:srgbClr val="5F5046"/>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1800" b="1" i="0" u="sng" strike="noStrike" cap="none" dirty="0">
                <a:solidFill>
                  <a:schemeClr val="hlink"/>
                </a:solidFill>
                <a:latin typeface="Arial"/>
                <a:ea typeface="Arial"/>
                <a:cs typeface="Arial"/>
                <a:sym typeface="Arial"/>
                <a:hlinkClick r:id="rId3"/>
              </a:rPr>
              <a:t>https://integrity.lafargeholcim.com/</a:t>
            </a:r>
            <a:r>
              <a:rPr lang="en-US" sz="1800" b="1" i="0" u="none" strike="noStrike" cap="none" dirty="0">
                <a:solidFill>
                  <a:srgbClr val="5F5046"/>
                </a:solidFill>
                <a:latin typeface="Arial"/>
                <a:ea typeface="Arial"/>
                <a:cs typeface="Arial"/>
                <a:sym typeface="Arial"/>
              </a:rPr>
              <a:t> </a:t>
            </a:r>
            <a:endParaRPr sz="1800" b="1" i="0" u="none" strike="noStrike" cap="none" dirty="0">
              <a:solidFill>
                <a:srgbClr val="0070C0"/>
              </a:solidFill>
              <a:latin typeface="Arial"/>
              <a:ea typeface="Arial"/>
              <a:cs typeface="Arial"/>
              <a:sym typeface="Arial"/>
            </a:endParaRPr>
          </a:p>
          <a:p>
            <a:pPr marL="342900" marR="0" lvl="0" indent="-215900" algn="l" rtl="0">
              <a:lnSpc>
                <a:spcPct val="100000"/>
              </a:lnSpc>
              <a:spcBef>
                <a:spcPts val="0"/>
              </a:spcBef>
              <a:spcAft>
                <a:spcPts val="0"/>
              </a:spcAft>
              <a:buClr>
                <a:srgbClr val="5F5046"/>
              </a:buClr>
              <a:buSzPts val="2000"/>
              <a:buFont typeface="Noto Sans Symbols"/>
              <a:buNone/>
            </a:pPr>
            <a:endParaRPr sz="1800" b="0" i="0" u="none" strike="noStrike" cap="none" dirty="0">
              <a:solidFill>
                <a:srgbClr val="5F504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1800" b="1" i="0" u="none" strike="noStrike" cap="none" dirty="0" err="1">
                <a:solidFill>
                  <a:srgbClr val="C00000"/>
                </a:solidFill>
                <a:latin typeface="Arial"/>
                <a:ea typeface="Arial"/>
                <a:cs typeface="Arial"/>
                <a:sym typeface="Arial"/>
              </a:rPr>
              <a:t>Que</a:t>
            </a:r>
            <a:r>
              <a:rPr lang="en-US" sz="1800" b="1" i="0" u="none" strike="noStrike" cap="none" dirty="0">
                <a:solidFill>
                  <a:srgbClr val="C00000"/>
                </a:solidFill>
                <a:latin typeface="Arial"/>
                <a:ea typeface="Arial"/>
                <a:cs typeface="Arial"/>
                <a:sym typeface="Arial"/>
              </a:rPr>
              <a:t> se </a:t>
            </a:r>
            <a:r>
              <a:rPr lang="en-US" sz="1800" b="1" i="0" u="none" strike="noStrike" cap="none" dirty="0" err="1">
                <a:solidFill>
                  <a:srgbClr val="C00000"/>
                </a:solidFill>
                <a:latin typeface="Arial"/>
                <a:ea typeface="Arial"/>
                <a:cs typeface="Arial"/>
                <a:sym typeface="Arial"/>
              </a:rPr>
              <a:t>passe</a:t>
            </a:r>
            <a:r>
              <a:rPr lang="en-US" sz="1800" b="1" i="0" u="none" strike="noStrike" cap="none" dirty="0">
                <a:solidFill>
                  <a:srgbClr val="C00000"/>
                </a:solidFill>
                <a:latin typeface="Arial"/>
                <a:ea typeface="Arial"/>
                <a:cs typeface="Arial"/>
                <a:sym typeface="Arial"/>
              </a:rPr>
              <a:t>-t-</a:t>
            </a:r>
            <a:r>
              <a:rPr lang="en-US" sz="1800" b="1" i="0" u="none" strike="noStrike" cap="none" dirty="0" err="1">
                <a:solidFill>
                  <a:srgbClr val="C00000"/>
                </a:solidFill>
                <a:latin typeface="Arial"/>
                <a:ea typeface="Arial"/>
                <a:cs typeface="Arial"/>
                <a:sym typeface="Arial"/>
              </a:rPr>
              <a:t>il</a:t>
            </a:r>
            <a:r>
              <a:rPr lang="en-US" sz="1800" b="1" i="0" u="none" strike="noStrike" cap="none" dirty="0">
                <a:solidFill>
                  <a:srgbClr val="C00000"/>
                </a:solidFill>
                <a:latin typeface="Arial"/>
                <a:ea typeface="Arial"/>
                <a:cs typeface="Arial"/>
                <a:sym typeface="Arial"/>
              </a:rPr>
              <a:t> </a:t>
            </a:r>
            <a:r>
              <a:rPr lang="en-US" sz="1800" b="1" i="0" u="none" strike="noStrike" cap="none" dirty="0" err="1">
                <a:solidFill>
                  <a:srgbClr val="C00000"/>
                </a:solidFill>
                <a:latin typeface="Arial"/>
                <a:ea typeface="Arial"/>
                <a:cs typeface="Arial"/>
                <a:sym typeface="Arial"/>
              </a:rPr>
              <a:t>ensuite</a:t>
            </a:r>
            <a:r>
              <a:rPr lang="en-US" sz="1800" b="1" i="0" u="none" strike="noStrike" cap="none" dirty="0">
                <a:solidFill>
                  <a:srgbClr val="C00000"/>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C00000"/>
              </a:buClr>
              <a:buSzPct val="80000"/>
              <a:buFont typeface="Wingdings" panose="05000000000000000000" pitchFamily="2" charset="2"/>
              <a:buChar char="§"/>
            </a:pPr>
            <a:r>
              <a:rPr lang="en-US" sz="1800" b="0" i="0" u="none" strike="noStrike" cap="none" dirty="0" err="1">
                <a:solidFill>
                  <a:srgbClr val="5F5046"/>
                </a:solidFill>
                <a:latin typeface="Arial"/>
                <a:ea typeface="Arial"/>
                <a:cs typeface="Arial"/>
                <a:sym typeface="Arial"/>
              </a:rPr>
              <a:t>Tous</a:t>
            </a:r>
            <a:r>
              <a:rPr lang="en-US" sz="1800" b="0" i="0" u="none" strike="noStrike" cap="none" dirty="0">
                <a:solidFill>
                  <a:srgbClr val="5F5046"/>
                </a:solidFill>
                <a:latin typeface="Arial"/>
                <a:ea typeface="Arial"/>
                <a:cs typeface="Arial"/>
                <a:sym typeface="Arial"/>
              </a:rPr>
              <a:t> les rapports </a:t>
            </a:r>
            <a:r>
              <a:rPr lang="en-US" sz="1800" b="0" i="0" u="none" strike="noStrike" cap="none" dirty="0" err="1">
                <a:solidFill>
                  <a:srgbClr val="5F5046"/>
                </a:solidFill>
                <a:latin typeface="Arial"/>
                <a:ea typeface="Arial"/>
                <a:cs typeface="Arial"/>
                <a:sym typeface="Arial"/>
              </a:rPr>
              <a:t>seront</a:t>
            </a:r>
            <a:r>
              <a:rPr lang="en-US" sz="1800" b="0" i="0" u="none" strike="noStrike" cap="none" dirty="0">
                <a:solidFill>
                  <a:srgbClr val="5F5046"/>
                </a:solidFill>
                <a:latin typeface="Arial"/>
                <a:ea typeface="Arial"/>
                <a:cs typeface="Arial"/>
                <a:sym typeface="Arial"/>
              </a:rPr>
              <a:t> </a:t>
            </a:r>
            <a:r>
              <a:rPr lang="en-US" sz="1800" b="0" i="0" u="none" strike="noStrike" cap="none" dirty="0" err="1">
                <a:solidFill>
                  <a:srgbClr val="5F5046"/>
                </a:solidFill>
                <a:latin typeface="Arial"/>
                <a:ea typeface="Arial"/>
                <a:cs typeface="Arial"/>
                <a:sym typeface="Arial"/>
              </a:rPr>
              <a:t>analysés</a:t>
            </a:r>
            <a:r>
              <a:rPr lang="en-US" sz="1800" b="0" i="0" u="none" strike="noStrike" cap="none" dirty="0">
                <a:solidFill>
                  <a:srgbClr val="5F5046"/>
                </a:solidFill>
                <a:latin typeface="Arial"/>
                <a:ea typeface="Arial"/>
                <a:cs typeface="Arial"/>
                <a:sym typeface="Arial"/>
              </a:rPr>
              <a:t>/</a:t>
            </a:r>
            <a:r>
              <a:rPr lang="en-US" sz="1800" b="0" i="0" u="none" strike="noStrike" cap="none" dirty="0" err="1">
                <a:solidFill>
                  <a:srgbClr val="5F5046"/>
                </a:solidFill>
                <a:latin typeface="Arial"/>
                <a:ea typeface="Arial"/>
                <a:cs typeface="Arial"/>
                <a:sym typeface="Arial"/>
              </a:rPr>
              <a:t>examinés</a:t>
            </a:r>
            <a:r>
              <a:rPr lang="en-US" sz="1800" b="0" i="0" u="none" strike="noStrike" cap="none" dirty="0">
                <a:solidFill>
                  <a:srgbClr val="5F5046"/>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C00000"/>
              </a:buClr>
              <a:buSzPct val="80000"/>
              <a:buFont typeface="Wingdings" panose="05000000000000000000" pitchFamily="2" charset="2"/>
              <a:buChar char="§"/>
            </a:pPr>
            <a:r>
              <a:rPr lang="en-US" sz="1800" b="0" i="0" u="none" strike="noStrike" cap="none" dirty="0">
                <a:solidFill>
                  <a:srgbClr val="5F5046"/>
                </a:solidFill>
                <a:latin typeface="Arial"/>
                <a:ea typeface="Arial"/>
                <a:cs typeface="Arial"/>
                <a:sym typeface="Arial"/>
              </a:rPr>
              <a:t>Des </a:t>
            </a:r>
            <a:r>
              <a:rPr lang="en-US" sz="1800" b="0" i="0" u="none" strike="noStrike" cap="none" dirty="0" err="1">
                <a:solidFill>
                  <a:srgbClr val="5F5046"/>
                </a:solidFill>
                <a:latin typeface="Arial"/>
                <a:ea typeface="Arial"/>
                <a:cs typeface="Arial"/>
                <a:sym typeface="Arial"/>
              </a:rPr>
              <a:t>faits</a:t>
            </a:r>
            <a:r>
              <a:rPr lang="en-US" sz="1800" b="0" i="0" u="none" strike="noStrike" cap="none" dirty="0">
                <a:solidFill>
                  <a:srgbClr val="5F5046"/>
                </a:solidFill>
                <a:latin typeface="Arial"/>
                <a:ea typeface="Arial"/>
                <a:cs typeface="Arial"/>
                <a:sym typeface="Arial"/>
              </a:rPr>
              <a:t> </a:t>
            </a:r>
            <a:r>
              <a:rPr lang="en-US" sz="1800" b="0" i="0" u="none" strike="noStrike" cap="none" dirty="0" err="1">
                <a:solidFill>
                  <a:srgbClr val="5F5046"/>
                </a:solidFill>
                <a:latin typeface="Arial"/>
                <a:ea typeface="Arial"/>
                <a:cs typeface="Arial"/>
                <a:sym typeface="Arial"/>
              </a:rPr>
              <a:t>supplémentaires</a:t>
            </a:r>
            <a:r>
              <a:rPr lang="en-US" sz="1800" b="0" i="0" u="none" strike="noStrike" cap="none" dirty="0">
                <a:solidFill>
                  <a:srgbClr val="5F5046"/>
                </a:solidFill>
                <a:latin typeface="Arial"/>
                <a:ea typeface="Arial"/>
                <a:cs typeface="Arial"/>
                <a:sym typeface="Arial"/>
              </a:rPr>
              <a:t> </a:t>
            </a:r>
            <a:r>
              <a:rPr lang="en-US" sz="1800" b="0" i="0" u="none" strike="noStrike" cap="none" dirty="0" err="1">
                <a:solidFill>
                  <a:srgbClr val="5F5046"/>
                </a:solidFill>
                <a:latin typeface="Arial"/>
                <a:ea typeface="Arial"/>
                <a:cs typeface="Arial"/>
                <a:sym typeface="Arial"/>
              </a:rPr>
              <a:t>seront</a:t>
            </a:r>
            <a:r>
              <a:rPr lang="en-US" sz="1800" b="0" i="0" u="none" strike="noStrike" cap="none" dirty="0">
                <a:solidFill>
                  <a:srgbClr val="5F5046"/>
                </a:solidFill>
                <a:latin typeface="Arial"/>
                <a:ea typeface="Arial"/>
                <a:cs typeface="Arial"/>
                <a:sym typeface="Arial"/>
              </a:rPr>
              <a:t> </a:t>
            </a:r>
            <a:r>
              <a:rPr lang="en-US" sz="1800" b="0" i="0" u="none" strike="noStrike" cap="none" dirty="0" err="1">
                <a:solidFill>
                  <a:srgbClr val="5F5046"/>
                </a:solidFill>
                <a:latin typeface="Arial"/>
                <a:ea typeface="Arial"/>
                <a:cs typeface="Arial"/>
                <a:sym typeface="Arial"/>
              </a:rPr>
              <a:t>collectés</a:t>
            </a:r>
            <a:r>
              <a:rPr lang="en-US" sz="1800" b="0" i="0" u="none" strike="noStrike" cap="none" dirty="0">
                <a:solidFill>
                  <a:srgbClr val="5F5046"/>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C00000"/>
              </a:buClr>
              <a:buSzPct val="80000"/>
              <a:buFont typeface="Wingdings" panose="05000000000000000000" pitchFamily="2" charset="2"/>
              <a:buChar char="§"/>
            </a:pPr>
            <a:r>
              <a:rPr lang="en-US" sz="1800" b="0" i="0" u="none" strike="noStrike" cap="none" dirty="0">
                <a:solidFill>
                  <a:srgbClr val="5F5046"/>
                </a:solidFill>
                <a:latin typeface="Arial"/>
                <a:ea typeface="Arial"/>
                <a:cs typeface="Arial"/>
                <a:sym typeface="Arial"/>
              </a:rPr>
              <a:t>Des conclusions </a:t>
            </a:r>
            <a:r>
              <a:rPr lang="en-US" sz="1800" b="0" i="0" u="none" strike="noStrike" cap="none" dirty="0" err="1">
                <a:solidFill>
                  <a:srgbClr val="5F5046"/>
                </a:solidFill>
                <a:latin typeface="Arial"/>
                <a:ea typeface="Arial"/>
                <a:cs typeface="Arial"/>
                <a:sym typeface="Arial"/>
              </a:rPr>
              <a:t>seront</a:t>
            </a:r>
            <a:r>
              <a:rPr lang="en-US" sz="1800" b="0" i="0" u="none" strike="noStrike" cap="none" dirty="0">
                <a:solidFill>
                  <a:srgbClr val="5F5046"/>
                </a:solidFill>
                <a:latin typeface="Arial"/>
                <a:ea typeface="Arial"/>
                <a:cs typeface="Arial"/>
                <a:sym typeface="Arial"/>
              </a:rPr>
              <a:t> </a:t>
            </a:r>
            <a:r>
              <a:rPr lang="en-US" sz="1800" b="0" i="0" u="none" strike="noStrike" cap="none" dirty="0" err="1">
                <a:solidFill>
                  <a:srgbClr val="5F5046"/>
                </a:solidFill>
                <a:latin typeface="Arial"/>
                <a:ea typeface="Arial"/>
                <a:cs typeface="Arial"/>
                <a:sym typeface="Arial"/>
              </a:rPr>
              <a:t>tirées</a:t>
            </a:r>
            <a:r>
              <a:rPr lang="en-US" sz="1800" b="0" i="0" u="none" strike="noStrike" cap="none" dirty="0">
                <a:solidFill>
                  <a:srgbClr val="5F5046"/>
                </a:solidFill>
                <a:latin typeface="Arial"/>
                <a:ea typeface="Arial"/>
                <a:cs typeface="Arial"/>
                <a:sym typeface="Arial"/>
              </a:rPr>
              <a:t> et, le </a:t>
            </a:r>
            <a:r>
              <a:rPr lang="en-US" sz="1800" b="0" i="0" u="none" strike="noStrike" cap="none" dirty="0" err="1">
                <a:solidFill>
                  <a:srgbClr val="5F5046"/>
                </a:solidFill>
                <a:latin typeface="Arial"/>
                <a:ea typeface="Arial"/>
                <a:cs typeface="Arial"/>
                <a:sym typeface="Arial"/>
              </a:rPr>
              <a:t>cas</a:t>
            </a:r>
            <a:r>
              <a:rPr lang="en-US" sz="1800" b="0" i="0" u="none" strike="noStrike" cap="none" dirty="0">
                <a:solidFill>
                  <a:srgbClr val="5F5046"/>
                </a:solidFill>
                <a:latin typeface="Arial"/>
                <a:ea typeface="Arial"/>
                <a:cs typeface="Arial"/>
                <a:sym typeface="Arial"/>
              </a:rPr>
              <a:t> </a:t>
            </a:r>
            <a:r>
              <a:rPr lang="en-US" sz="1800" b="0" i="0" u="none" strike="noStrike" cap="none" dirty="0" err="1">
                <a:solidFill>
                  <a:srgbClr val="5F5046"/>
                </a:solidFill>
                <a:latin typeface="Arial"/>
                <a:ea typeface="Arial"/>
                <a:cs typeface="Arial"/>
                <a:sym typeface="Arial"/>
              </a:rPr>
              <a:t>échéant</a:t>
            </a:r>
            <a:r>
              <a:rPr lang="en-US" sz="1800" b="0" i="0" u="none" strike="noStrike" cap="none" dirty="0">
                <a:solidFill>
                  <a:srgbClr val="5F5046"/>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C00000"/>
              </a:buClr>
              <a:buSzPct val="80000"/>
              <a:buFont typeface="Wingdings" panose="05000000000000000000" pitchFamily="2" charset="2"/>
              <a:buChar char="§"/>
            </a:pPr>
            <a:r>
              <a:rPr lang="en-US" sz="1800" b="0" i="0" u="none" strike="noStrike" cap="none" dirty="0">
                <a:solidFill>
                  <a:srgbClr val="5F5046"/>
                </a:solidFill>
                <a:latin typeface="Arial"/>
                <a:ea typeface="Arial"/>
                <a:cs typeface="Arial"/>
                <a:sym typeface="Arial"/>
              </a:rPr>
              <a:t>Des </a:t>
            </a:r>
            <a:r>
              <a:rPr lang="en-US" sz="1800" b="0" i="0" u="none" strike="noStrike" cap="none" dirty="0" err="1">
                <a:solidFill>
                  <a:srgbClr val="5F5046"/>
                </a:solidFill>
                <a:latin typeface="Arial"/>
                <a:ea typeface="Arial"/>
                <a:cs typeface="Arial"/>
                <a:sym typeface="Arial"/>
              </a:rPr>
              <a:t>mesures</a:t>
            </a:r>
            <a:r>
              <a:rPr lang="en-US" sz="1800" b="0" i="0" u="none" strike="noStrike" cap="none" dirty="0">
                <a:solidFill>
                  <a:srgbClr val="5F5046"/>
                </a:solidFill>
                <a:latin typeface="Arial"/>
                <a:ea typeface="Arial"/>
                <a:cs typeface="Arial"/>
                <a:sym typeface="Arial"/>
              </a:rPr>
              <a:t> correctives </a:t>
            </a:r>
            <a:r>
              <a:rPr lang="en-US" sz="1800" b="0" i="0" u="none" strike="noStrike" cap="none" dirty="0" err="1">
                <a:solidFill>
                  <a:srgbClr val="5F5046"/>
                </a:solidFill>
                <a:latin typeface="Arial"/>
                <a:ea typeface="Arial"/>
                <a:cs typeface="Arial"/>
                <a:sym typeface="Arial"/>
              </a:rPr>
              <a:t>seront</a:t>
            </a:r>
            <a:r>
              <a:rPr lang="en-US" sz="1800" b="0" i="0" u="none" strike="noStrike" cap="none" dirty="0">
                <a:solidFill>
                  <a:srgbClr val="5F5046"/>
                </a:solidFill>
                <a:latin typeface="Arial"/>
                <a:ea typeface="Arial"/>
                <a:cs typeface="Arial"/>
                <a:sym typeface="Arial"/>
              </a:rPr>
              <a:t> </a:t>
            </a:r>
            <a:r>
              <a:rPr lang="en-US" sz="1800" b="0" i="0" u="none" strike="noStrike" cap="none" dirty="0" err="1">
                <a:solidFill>
                  <a:srgbClr val="5F5046"/>
                </a:solidFill>
                <a:latin typeface="Arial"/>
                <a:ea typeface="Arial"/>
                <a:cs typeface="Arial"/>
                <a:sym typeface="Arial"/>
              </a:rPr>
              <a:t>prises</a:t>
            </a:r>
            <a:r>
              <a:rPr lang="en-US" sz="1800" b="0" i="0" u="none" strike="noStrike" cap="none" dirty="0">
                <a:solidFill>
                  <a:srgbClr val="5F5046"/>
                </a:solidFill>
                <a:latin typeface="Arial"/>
                <a:ea typeface="Arial"/>
                <a:cs typeface="Arial"/>
                <a:sym typeface="Arial"/>
              </a:rPr>
              <a:t>.</a:t>
            </a:r>
            <a:endParaRPr sz="1800" b="0" i="0" u="none" strike="noStrike" cap="none" dirty="0">
              <a:solidFill>
                <a:srgbClr val="5F5046"/>
              </a:solidFill>
              <a:latin typeface="Arial"/>
              <a:ea typeface="Arial"/>
              <a:cs typeface="Arial"/>
              <a:sym typeface="Arial"/>
            </a:endParaRPr>
          </a:p>
        </p:txBody>
      </p:sp>
      <p:pic>
        <p:nvPicPr>
          <p:cNvPr id="1308" name="Shape 1308"/>
          <p:cNvPicPr preferRelativeResize="0"/>
          <p:nvPr/>
        </p:nvPicPr>
        <p:blipFill rotWithShape="1">
          <a:blip r:embed="rId4">
            <a:alphaModFix/>
          </a:blip>
          <a:srcRect/>
          <a:stretch/>
        </p:blipFill>
        <p:spPr>
          <a:xfrm>
            <a:off x="5186774" y="1384314"/>
            <a:ext cx="4152076" cy="2392680"/>
          </a:xfrm>
          <a:prstGeom prst="rect">
            <a:avLst/>
          </a:prstGeom>
          <a:noFill/>
          <a:ln>
            <a:noFill/>
          </a:ln>
        </p:spPr>
      </p:pic>
    </p:spTree>
    <p:extLst>
      <p:ext uri="{BB962C8B-B14F-4D97-AF65-F5344CB8AC3E}">
        <p14:creationId xmlns:p14="http://schemas.microsoft.com/office/powerpoint/2010/main" xmlns="" val="5555074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buSzPts val="600"/>
            </a:pPr>
            <a:r>
              <a:rPr lang="fr-FR" dirty="0"/>
              <a:t>Répartition des rôles</a:t>
            </a:r>
          </a:p>
        </p:txBody>
      </p:sp>
      <p:sp>
        <p:nvSpPr>
          <p:cNvPr id="5" name="Slide Number Placeholder 4"/>
          <p:cNvSpPr>
            <a:spLocks noGrp="1"/>
          </p:cNvSpPr>
          <p:nvPr>
            <p:ph type="sldNum" sz="quarter" idx="12"/>
          </p:nvPr>
        </p:nvSpPr>
        <p:spPr>
          <a:xfrm>
            <a:off x="8985448" y="6740207"/>
            <a:ext cx="432048" cy="165600"/>
          </a:xfrm>
        </p:spPr>
        <p:txBody>
          <a:bodyPr/>
          <a:lstStyle/>
          <a:p>
            <a:fld id="{2485B633-6863-4B84-8019-F125347A66EC}" type="slidenum">
              <a:rPr lang="en-US" smtClean="0">
                <a:solidFill>
                  <a:srgbClr val="5F5046"/>
                </a:solidFill>
              </a:rPr>
              <a:pPr/>
              <a:t>24</a:t>
            </a:fld>
            <a:endParaRPr lang="en-US" dirty="0">
              <a:solidFill>
                <a:srgbClr val="5F5046"/>
              </a:solidFill>
            </a:endParaRPr>
          </a:p>
        </p:txBody>
      </p:sp>
      <p:sp>
        <p:nvSpPr>
          <p:cNvPr id="7" name="Oval 6"/>
          <p:cNvSpPr/>
          <p:nvPr/>
        </p:nvSpPr>
        <p:spPr>
          <a:xfrm>
            <a:off x="250209" y="1168174"/>
            <a:ext cx="4824536" cy="3312368"/>
          </a:xfrm>
          <a:prstGeom prst="ellipse">
            <a:avLst/>
          </a:prstGeom>
          <a:solidFill>
            <a:srgbClr val="AA1E2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bg1"/>
              </a:buClr>
              <a:buSzPct val="80000"/>
              <a:buFont typeface="Wingdings" panose="05000000000000000000" pitchFamily="2" charset="2"/>
              <a:buChar char="§"/>
            </a:pPr>
            <a:endParaRPr lang="fr-FR" sz="1500" dirty="0" smtClean="0">
              <a:solidFill>
                <a:schemeClr val="bg1"/>
              </a:solidFill>
            </a:endParaRPr>
          </a:p>
          <a:p>
            <a:pPr marL="285750" indent="-285750" algn="ctr">
              <a:buClr>
                <a:schemeClr val="bg1"/>
              </a:buClr>
              <a:buSzPct val="80000"/>
              <a:buFont typeface="Wingdings" panose="05000000000000000000" pitchFamily="2" charset="2"/>
              <a:buChar char="§"/>
            </a:pPr>
            <a:endParaRPr lang="fr-FR" sz="1500" dirty="0" smtClean="0">
              <a:solidFill>
                <a:schemeClr val="bg1"/>
              </a:solidFill>
            </a:endParaRPr>
          </a:p>
          <a:p>
            <a:pPr marL="285750" indent="-285750" algn="ctr">
              <a:buClr>
                <a:schemeClr val="bg1"/>
              </a:buClr>
              <a:buSzPct val="80000"/>
              <a:buFont typeface="Wingdings" panose="05000000000000000000" pitchFamily="2" charset="2"/>
              <a:buChar char="§"/>
            </a:pPr>
            <a:endParaRPr lang="fr-FR" sz="1500" dirty="0" smtClean="0">
              <a:solidFill>
                <a:schemeClr val="bg1"/>
              </a:solidFill>
            </a:endParaRPr>
          </a:p>
          <a:p>
            <a:pPr marL="285750" indent="-285750" algn="ctr">
              <a:buClr>
                <a:schemeClr val="bg1"/>
              </a:buClr>
              <a:buSzPct val="80000"/>
              <a:buFont typeface="Wingdings" panose="05000000000000000000" pitchFamily="2" charset="2"/>
              <a:buChar char="§"/>
            </a:pPr>
            <a:r>
              <a:rPr lang="fr-FR" sz="1500" dirty="0" smtClean="0">
                <a:solidFill>
                  <a:schemeClr val="bg1"/>
                </a:solidFill>
              </a:rPr>
              <a:t>Communiquent sans ambiguïté</a:t>
            </a:r>
          </a:p>
          <a:p>
            <a:pPr marL="285750" indent="-285750" algn="ctr">
              <a:buClr>
                <a:schemeClr val="bg1"/>
              </a:buClr>
              <a:buSzPct val="80000"/>
              <a:buFont typeface="Wingdings" panose="05000000000000000000" pitchFamily="2" charset="2"/>
              <a:buChar char="§"/>
            </a:pPr>
            <a:r>
              <a:rPr lang="fr-FR" sz="1500" dirty="0" smtClean="0">
                <a:solidFill>
                  <a:schemeClr val="bg1"/>
                </a:solidFill>
              </a:rPr>
              <a:t>S’approprient l’évaluation des risques </a:t>
            </a:r>
          </a:p>
          <a:p>
            <a:pPr marL="285750" indent="-285750" algn="ctr">
              <a:buClr>
                <a:schemeClr val="bg1"/>
              </a:buClr>
              <a:buSzPct val="80000"/>
              <a:buFont typeface="Wingdings" panose="05000000000000000000" pitchFamily="2" charset="2"/>
              <a:buChar char="§"/>
            </a:pPr>
            <a:r>
              <a:rPr lang="fr-FR" sz="1500" dirty="0" smtClean="0">
                <a:solidFill>
                  <a:schemeClr val="bg1"/>
                </a:solidFill>
              </a:rPr>
              <a:t>Valident les priorités et le plan d’actions</a:t>
            </a:r>
          </a:p>
          <a:p>
            <a:pPr marL="285750" indent="-285750" algn="ctr">
              <a:buClr>
                <a:schemeClr val="bg1"/>
              </a:buClr>
              <a:buSzPct val="80000"/>
              <a:buFont typeface="Wingdings" panose="05000000000000000000" pitchFamily="2" charset="2"/>
              <a:buChar char="§"/>
            </a:pPr>
            <a:r>
              <a:rPr lang="fr-FR" sz="1500" dirty="0" smtClean="0">
                <a:solidFill>
                  <a:schemeClr val="bg1"/>
                </a:solidFill>
              </a:rPr>
              <a:t>Encouragent le suivi des formations</a:t>
            </a:r>
          </a:p>
          <a:p>
            <a:pPr marL="285750" indent="-285750" algn="ctr">
              <a:buClr>
                <a:schemeClr val="bg1"/>
              </a:buClr>
              <a:buSzPct val="80000"/>
              <a:buFont typeface="Wingdings" panose="05000000000000000000" pitchFamily="2" charset="2"/>
              <a:buChar char="§"/>
            </a:pPr>
            <a:r>
              <a:rPr lang="fr-FR" sz="1500" dirty="0" smtClean="0">
                <a:solidFill>
                  <a:schemeClr val="bg1"/>
                </a:solidFill>
              </a:rPr>
              <a:t>Supportent les investigations</a:t>
            </a:r>
          </a:p>
          <a:p>
            <a:pPr marL="285750" indent="-285750" algn="ctr">
              <a:buClr>
                <a:schemeClr val="bg1"/>
              </a:buClr>
              <a:buSzPct val="80000"/>
              <a:buFont typeface="Wingdings" panose="05000000000000000000" pitchFamily="2" charset="2"/>
              <a:buChar char="§"/>
            </a:pPr>
            <a:endParaRPr lang="fr-FR" dirty="0" smtClean="0">
              <a:solidFill>
                <a:schemeClr val="bg1"/>
              </a:solidFill>
            </a:endParaRPr>
          </a:p>
          <a:p>
            <a:pPr marL="285750" indent="-285750" algn="ctr">
              <a:buClr>
                <a:schemeClr val="bg1"/>
              </a:buClr>
              <a:buSzPct val="80000"/>
              <a:buFont typeface="Wingdings" panose="05000000000000000000" pitchFamily="2" charset="2"/>
              <a:buChar char="§"/>
            </a:pPr>
            <a:endParaRPr lang="fr-FR" dirty="0" smtClean="0">
              <a:solidFill>
                <a:schemeClr val="bg1"/>
              </a:solidFill>
            </a:endParaRPr>
          </a:p>
        </p:txBody>
      </p:sp>
      <p:sp>
        <p:nvSpPr>
          <p:cNvPr id="8" name="TextBox 7"/>
          <p:cNvSpPr txBox="1"/>
          <p:nvPr/>
        </p:nvSpPr>
        <p:spPr>
          <a:xfrm>
            <a:off x="1452282" y="1432721"/>
            <a:ext cx="2420472" cy="584775"/>
          </a:xfrm>
          <a:prstGeom prst="rect">
            <a:avLst/>
          </a:prstGeom>
          <a:solidFill>
            <a:srgbClr val="FFFFFF">
              <a:alpha val="25098"/>
            </a:srgbClr>
          </a:solidFill>
        </p:spPr>
        <p:txBody>
          <a:bodyPr wrap="square" rtlCol="0">
            <a:spAutoFit/>
          </a:bodyPr>
          <a:lstStyle/>
          <a:p>
            <a:pPr algn="ctr"/>
            <a:r>
              <a:rPr lang="en-US" sz="1600" b="1" dirty="0" smtClean="0">
                <a:solidFill>
                  <a:schemeClr val="bg1"/>
                </a:solidFill>
              </a:rPr>
              <a:t>Les Cadres, la Direction</a:t>
            </a:r>
            <a:endParaRPr lang="en-US" sz="1600" b="1" dirty="0">
              <a:solidFill>
                <a:schemeClr val="bg1"/>
              </a:solidFill>
            </a:endParaRPr>
          </a:p>
        </p:txBody>
      </p:sp>
      <p:sp>
        <p:nvSpPr>
          <p:cNvPr id="9" name="Oval 8"/>
          <p:cNvSpPr/>
          <p:nvPr/>
        </p:nvSpPr>
        <p:spPr>
          <a:xfrm>
            <a:off x="4880992" y="1160601"/>
            <a:ext cx="4824536" cy="3312368"/>
          </a:xfrm>
          <a:prstGeom prst="ellipse">
            <a:avLst/>
          </a:prstGeom>
          <a:solidFill>
            <a:srgbClr val="1C56A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bg1"/>
              </a:buClr>
              <a:buSzPct val="80000"/>
              <a:buFont typeface="Wingdings" panose="05000000000000000000" pitchFamily="2" charset="2"/>
              <a:buChar char="§"/>
            </a:pPr>
            <a:endParaRPr lang="fr-FR" sz="1500" dirty="0" smtClean="0">
              <a:solidFill>
                <a:schemeClr val="bg1"/>
              </a:solidFill>
            </a:endParaRPr>
          </a:p>
          <a:p>
            <a:pPr marL="285750" indent="-285750" algn="ctr">
              <a:buClr>
                <a:schemeClr val="bg1"/>
              </a:buClr>
              <a:buSzPct val="80000"/>
              <a:buFont typeface="Wingdings" panose="05000000000000000000" pitchFamily="2" charset="2"/>
              <a:buChar char="§"/>
            </a:pPr>
            <a:endParaRPr lang="fr-FR" sz="1500" dirty="0">
              <a:solidFill>
                <a:schemeClr val="bg1"/>
              </a:solidFill>
            </a:endParaRPr>
          </a:p>
          <a:p>
            <a:pPr marL="285750" indent="-285750" algn="ctr">
              <a:buClr>
                <a:schemeClr val="bg1"/>
              </a:buClr>
              <a:buSzPct val="80000"/>
              <a:buFont typeface="Wingdings" panose="05000000000000000000" pitchFamily="2" charset="2"/>
              <a:buChar char="§"/>
            </a:pPr>
            <a:endParaRPr lang="fr-FR" sz="1500" dirty="0" smtClean="0">
              <a:solidFill>
                <a:schemeClr val="bg1"/>
              </a:solidFill>
            </a:endParaRPr>
          </a:p>
          <a:p>
            <a:pPr marL="285750" indent="-285750" algn="ctr">
              <a:buClr>
                <a:schemeClr val="bg1"/>
              </a:buClr>
              <a:buSzPct val="80000"/>
              <a:buFont typeface="Wingdings" panose="05000000000000000000" pitchFamily="2" charset="2"/>
              <a:buChar char="§"/>
            </a:pPr>
            <a:r>
              <a:rPr lang="fr-FR" sz="1500" dirty="0" smtClean="0">
                <a:solidFill>
                  <a:schemeClr val="bg1"/>
                </a:solidFill>
              </a:rPr>
              <a:t>Comprennent les risques et règles qui s’appliquent à leur rôle</a:t>
            </a:r>
          </a:p>
          <a:p>
            <a:pPr marL="285750" indent="-285750" algn="ctr">
              <a:buClr>
                <a:schemeClr val="bg1"/>
              </a:buClr>
              <a:buSzPct val="80000"/>
              <a:buFont typeface="Wingdings" panose="05000000000000000000" pitchFamily="2" charset="2"/>
              <a:buChar char="§"/>
            </a:pPr>
            <a:r>
              <a:rPr lang="fr-FR" sz="1500" dirty="0" smtClean="0">
                <a:solidFill>
                  <a:schemeClr val="bg1"/>
                </a:solidFill>
              </a:rPr>
              <a:t>Suivent systématiquement les formations</a:t>
            </a:r>
          </a:p>
          <a:p>
            <a:pPr marL="285750" indent="-285750" algn="ctr">
              <a:buClr>
                <a:schemeClr val="bg1"/>
              </a:buClr>
              <a:buSzPct val="80000"/>
              <a:buFont typeface="Wingdings" panose="05000000000000000000" pitchFamily="2" charset="2"/>
              <a:buChar char="§"/>
            </a:pPr>
            <a:r>
              <a:rPr lang="fr-FR" sz="1500" dirty="0" smtClean="0">
                <a:solidFill>
                  <a:schemeClr val="bg1"/>
                </a:solidFill>
              </a:rPr>
              <a:t>En cas de doute, posent des questions</a:t>
            </a:r>
          </a:p>
          <a:p>
            <a:pPr marL="285750" indent="-285750" algn="ctr">
              <a:buClr>
                <a:schemeClr val="bg1"/>
              </a:buClr>
              <a:buSzPct val="80000"/>
              <a:buFont typeface="Wingdings" panose="05000000000000000000" pitchFamily="2" charset="2"/>
              <a:buChar char="§"/>
            </a:pPr>
            <a:r>
              <a:rPr lang="fr-FR" sz="1500" dirty="0" smtClean="0">
                <a:solidFill>
                  <a:schemeClr val="bg1"/>
                </a:solidFill>
              </a:rPr>
              <a:t>Escaladent les problèmes qu’ils observent</a:t>
            </a:r>
            <a:endParaRPr lang="fr-FR" sz="1500" dirty="0">
              <a:solidFill>
                <a:schemeClr val="bg1"/>
              </a:solidFill>
            </a:endParaRPr>
          </a:p>
          <a:p>
            <a:pPr marL="285750" indent="-285750" algn="ctr">
              <a:buClr>
                <a:schemeClr val="bg1"/>
              </a:buClr>
              <a:buSzPct val="80000"/>
              <a:buFont typeface="Wingdings" panose="05000000000000000000" pitchFamily="2" charset="2"/>
              <a:buChar char="§"/>
            </a:pPr>
            <a:endParaRPr lang="fr-FR" dirty="0" smtClean="0">
              <a:solidFill>
                <a:schemeClr val="bg1"/>
              </a:solidFill>
            </a:endParaRPr>
          </a:p>
          <a:p>
            <a:pPr marL="285750" indent="-285750" algn="ctr">
              <a:buClr>
                <a:schemeClr val="bg1"/>
              </a:buClr>
              <a:buSzPct val="80000"/>
              <a:buFont typeface="Wingdings" panose="05000000000000000000" pitchFamily="2" charset="2"/>
              <a:buChar char="§"/>
            </a:pPr>
            <a:endParaRPr lang="fr-FR" dirty="0" smtClean="0">
              <a:solidFill>
                <a:schemeClr val="bg1"/>
              </a:solidFill>
            </a:endParaRPr>
          </a:p>
        </p:txBody>
      </p:sp>
      <p:sp>
        <p:nvSpPr>
          <p:cNvPr id="10" name="TextBox 9"/>
          <p:cNvSpPr txBox="1"/>
          <p:nvPr/>
        </p:nvSpPr>
        <p:spPr>
          <a:xfrm>
            <a:off x="5952565" y="1430998"/>
            <a:ext cx="2635623" cy="338554"/>
          </a:xfrm>
          <a:prstGeom prst="rect">
            <a:avLst/>
          </a:prstGeom>
          <a:solidFill>
            <a:srgbClr val="FFFFFF">
              <a:alpha val="25098"/>
            </a:srgbClr>
          </a:solidFill>
        </p:spPr>
        <p:txBody>
          <a:bodyPr wrap="square" rtlCol="0">
            <a:spAutoFit/>
          </a:bodyPr>
          <a:lstStyle/>
          <a:p>
            <a:pPr algn="ctr"/>
            <a:r>
              <a:rPr lang="en-US" sz="1600" b="1" dirty="0" smtClean="0">
                <a:solidFill>
                  <a:schemeClr val="bg1"/>
                </a:solidFill>
              </a:rPr>
              <a:t>Les </a:t>
            </a:r>
            <a:r>
              <a:rPr lang="en-US" sz="1600" b="1" dirty="0" err="1" smtClean="0">
                <a:solidFill>
                  <a:schemeClr val="bg1"/>
                </a:solidFill>
              </a:rPr>
              <a:t>Salariés</a:t>
            </a:r>
            <a:endParaRPr lang="en-US" sz="1600" b="1" dirty="0">
              <a:solidFill>
                <a:schemeClr val="bg1"/>
              </a:solidFill>
            </a:endParaRPr>
          </a:p>
        </p:txBody>
      </p:sp>
      <p:sp>
        <p:nvSpPr>
          <p:cNvPr id="11" name="Oval 10"/>
          <p:cNvSpPr/>
          <p:nvPr/>
        </p:nvSpPr>
        <p:spPr>
          <a:xfrm>
            <a:off x="2547817" y="3968076"/>
            <a:ext cx="4824536" cy="3312368"/>
          </a:xfrm>
          <a:prstGeom prst="ellipse">
            <a:avLst/>
          </a:prstGeom>
          <a:solidFill>
            <a:srgbClr val="1A92A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bg1"/>
              </a:buClr>
              <a:buSzPct val="80000"/>
              <a:buFont typeface="Wingdings" panose="05000000000000000000" pitchFamily="2" charset="2"/>
              <a:buChar char="§"/>
            </a:pPr>
            <a:endParaRPr lang="fr-FR" sz="1500" dirty="0" smtClean="0">
              <a:solidFill>
                <a:schemeClr val="bg1"/>
              </a:solidFill>
            </a:endParaRPr>
          </a:p>
          <a:p>
            <a:pPr marL="285750" indent="-285750" algn="ctr">
              <a:buClr>
                <a:schemeClr val="bg1"/>
              </a:buClr>
              <a:buSzPct val="80000"/>
              <a:buFont typeface="Wingdings" panose="05000000000000000000" pitchFamily="2" charset="2"/>
              <a:buChar char="§"/>
            </a:pPr>
            <a:endParaRPr lang="fr-FR" sz="1500" dirty="0">
              <a:solidFill>
                <a:schemeClr val="bg1"/>
              </a:solidFill>
            </a:endParaRPr>
          </a:p>
          <a:p>
            <a:pPr marL="285750" indent="-285750" algn="ctr">
              <a:buClr>
                <a:schemeClr val="bg1"/>
              </a:buClr>
              <a:buSzPct val="80000"/>
              <a:buFont typeface="Wingdings" panose="05000000000000000000" pitchFamily="2" charset="2"/>
              <a:buChar char="§"/>
            </a:pPr>
            <a:endParaRPr lang="fr-FR" sz="1500" dirty="0" smtClean="0">
              <a:solidFill>
                <a:schemeClr val="bg1"/>
              </a:solidFill>
            </a:endParaRPr>
          </a:p>
          <a:p>
            <a:pPr marL="285750" indent="-285750" algn="ctr">
              <a:buClr>
                <a:schemeClr val="bg1"/>
              </a:buClr>
              <a:buSzPct val="80000"/>
              <a:buFont typeface="Wingdings" panose="05000000000000000000" pitchFamily="2" charset="2"/>
              <a:buChar char="§"/>
            </a:pPr>
            <a:r>
              <a:rPr lang="fr-FR" sz="1500" dirty="0" smtClean="0">
                <a:solidFill>
                  <a:schemeClr val="bg1"/>
                </a:solidFill>
              </a:rPr>
              <a:t>Facilite </a:t>
            </a:r>
            <a:r>
              <a:rPr lang="fr-FR" sz="1500" dirty="0">
                <a:solidFill>
                  <a:schemeClr val="bg1"/>
                </a:solidFill>
              </a:rPr>
              <a:t>l'évaluation et le management des risques </a:t>
            </a:r>
          </a:p>
          <a:p>
            <a:pPr marL="285750" indent="-285750" algn="ctr">
              <a:buClr>
                <a:schemeClr val="bg1"/>
              </a:buClr>
              <a:buSzPct val="80000"/>
              <a:buFont typeface="Wingdings" panose="05000000000000000000" pitchFamily="2" charset="2"/>
              <a:buChar char="§"/>
            </a:pPr>
            <a:r>
              <a:rPr lang="fr-FR" sz="1500" dirty="0" smtClean="0">
                <a:solidFill>
                  <a:schemeClr val="bg1"/>
                </a:solidFill>
              </a:rPr>
              <a:t>Sensibilise la Direction et les salariés sur les risques et règles à suivre</a:t>
            </a:r>
          </a:p>
          <a:p>
            <a:pPr marL="285750" indent="-285750" algn="ctr">
              <a:buClr>
                <a:schemeClr val="bg1"/>
              </a:buClr>
              <a:buSzPct val="80000"/>
              <a:buFont typeface="Wingdings" panose="05000000000000000000" pitchFamily="2" charset="2"/>
              <a:buChar char="§"/>
            </a:pPr>
            <a:r>
              <a:rPr lang="fr-FR" sz="1500" dirty="0" smtClean="0">
                <a:solidFill>
                  <a:schemeClr val="bg1"/>
                </a:solidFill>
              </a:rPr>
              <a:t>Donne certaines des formations</a:t>
            </a:r>
          </a:p>
          <a:p>
            <a:pPr marL="285750" indent="-285750" algn="ctr">
              <a:buClr>
                <a:schemeClr val="bg1"/>
              </a:buClr>
              <a:buSzPct val="80000"/>
              <a:buFont typeface="Wingdings" panose="05000000000000000000" pitchFamily="2" charset="2"/>
              <a:buChar char="§"/>
            </a:pPr>
            <a:r>
              <a:rPr lang="fr-FR" sz="1500" dirty="0" smtClean="0">
                <a:solidFill>
                  <a:schemeClr val="bg1"/>
                </a:solidFill>
              </a:rPr>
              <a:t>Conduit ou supervise les investigations</a:t>
            </a:r>
          </a:p>
          <a:p>
            <a:pPr marL="285750" indent="-285750" algn="ctr">
              <a:buClr>
                <a:schemeClr val="bg1"/>
              </a:buClr>
              <a:buSzPct val="80000"/>
              <a:buFont typeface="Wingdings" panose="05000000000000000000" pitchFamily="2" charset="2"/>
              <a:buChar char="§"/>
            </a:pPr>
            <a:endParaRPr lang="fr-FR" dirty="0" smtClean="0">
              <a:solidFill>
                <a:schemeClr val="bg1"/>
              </a:solidFill>
            </a:endParaRPr>
          </a:p>
          <a:p>
            <a:pPr marL="285750" indent="-285750" algn="ctr">
              <a:buClr>
                <a:schemeClr val="bg1"/>
              </a:buClr>
              <a:buSzPct val="80000"/>
              <a:buFont typeface="Wingdings" panose="05000000000000000000" pitchFamily="2" charset="2"/>
              <a:buChar char="§"/>
            </a:pPr>
            <a:endParaRPr lang="fr-FR" dirty="0" smtClean="0">
              <a:solidFill>
                <a:schemeClr val="bg1"/>
              </a:solidFill>
            </a:endParaRPr>
          </a:p>
        </p:txBody>
      </p:sp>
      <p:sp>
        <p:nvSpPr>
          <p:cNvPr id="12" name="TextBox 11"/>
          <p:cNvSpPr txBox="1"/>
          <p:nvPr/>
        </p:nvSpPr>
        <p:spPr>
          <a:xfrm>
            <a:off x="3675529" y="4231976"/>
            <a:ext cx="2510118" cy="584775"/>
          </a:xfrm>
          <a:prstGeom prst="rect">
            <a:avLst/>
          </a:prstGeom>
          <a:solidFill>
            <a:srgbClr val="FFFFFF">
              <a:alpha val="25098"/>
            </a:srgbClr>
          </a:solidFill>
        </p:spPr>
        <p:txBody>
          <a:bodyPr wrap="square" rtlCol="0">
            <a:spAutoFit/>
          </a:bodyPr>
          <a:lstStyle/>
          <a:p>
            <a:pPr algn="ctr"/>
            <a:r>
              <a:rPr lang="en-US" sz="1600" b="1" dirty="0" smtClean="0">
                <a:solidFill>
                  <a:schemeClr val="bg1"/>
                </a:solidFill>
              </a:rPr>
              <a:t>Le Personnel Compliance</a:t>
            </a:r>
            <a:endParaRPr lang="en-US" sz="1600" b="1" dirty="0">
              <a:solidFill>
                <a:schemeClr val="bg1"/>
              </a:solidFill>
            </a:endParaRPr>
          </a:p>
        </p:txBody>
      </p:sp>
    </p:spTree>
    <p:extLst>
      <p:ext uri="{BB962C8B-B14F-4D97-AF65-F5344CB8AC3E}">
        <p14:creationId xmlns:p14="http://schemas.microsoft.com/office/powerpoint/2010/main" xmlns="" val="39069090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32271" y="2276872"/>
            <a:ext cx="8785225" cy="1052954"/>
          </a:xfrm>
        </p:spPr>
        <p:txBody>
          <a:bodyPr/>
          <a:lstStyle/>
          <a:p>
            <a:pPr algn="ctr"/>
            <a:r>
              <a:rPr lang="fr-FR" sz="8800" b="1" dirty="0" smtClean="0"/>
              <a:t>Q&amp;A’s</a:t>
            </a:r>
            <a:endParaRPr lang="fr-FR" sz="8800" dirty="0"/>
          </a:p>
        </p:txBody>
      </p:sp>
    </p:spTree>
    <p:extLst>
      <p:ext uri="{BB962C8B-B14F-4D97-AF65-F5344CB8AC3E}">
        <p14:creationId xmlns:p14="http://schemas.microsoft.com/office/powerpoint/2010/main" xmlns="" val="3733079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88504" y="548680"/>
            <a:ext cx="5943600" cy="533400"/>
          </a:xfrm>
        </p:spPr>
        <p:txBody>
          <a:bodyPr/>
          <a:lstStyle/>
          <a:p>
            <a:r>
              <a:rPr lang="en-US" altLang="en-US" sz="2400" dirty="0">
                <a:latin typeface="Arial Cyrillic MT" charset="0"/>
              </a:rPr>
              <a:t>Compliance </a:t>
            </a:r>
            <a:endParaRPr lang="en-US" altLang="en-US" sz="2400" b="1" dirty="0" smtClean="0">
              <a:latin typeface="Arial Cyrillic MT" charset="0"/>
            </a:endParaRPr>
          </a:p>
        </p:txBody>
      </p:sp>
      <p:sp>
        <p:nvSpPr>
          <p:cNvPr id="52227" name="Rectangle 3"/>
          <p:cNvSpPr>
            <a:spLocks noGrp="1" noChangeArrowheads="1"/>
          </p:cNvSpPr>
          <p:nvPr>
            <p:ph type="body" idx="1"/>
          </p:nvPr>
        </p:nvSpPr>
        <p:spPr>
          <a:xfrm>
            <a:off x="5145740" y="1345214"/>
            <a:ext cx="4415771" cy="5154952"/>
          </a:xfrm>
        </p:spPr>
        <p:txBody>
          <a:bodyPr/>
          <a:lstStyle/>
          <a:p>
            <a:pPr marL="342900" indent="-342900" algn="just">
              <a:spcAft>
                <a:spcPts val="1200"/>
              </a:spcAft>
              <a:buFont typeface="Wingdings" panose="05000000000000000000" pitchFamily="2" charset="2"/>
              <a:buChar char="§"/>
            </a:pPr>
            <a:r>
              <a:rPr lang="fr-FR" altLang="en-US" sz="1800" dirty="0" smtClean="0">
                <a:latin typeface="Arial Cyrillic MT" charset="0"/>
              </a:rPr>
              <a:t>« </a:t>
            </a:r>
            <a:r>
              <a:rPr lang="fr-FR" altLang="en-US" sz="1800" dirty="0" err="1" smtClean="0">
                <a:latin typeface="Arial Cyrillic MT" charset="0"/>
              </a:rPr>
              <a:t>Compliance</a:t>
            </a:r>
            <a:r>
              <a:rPr lang="fr-FR" altLang="en-US" sz="1800" dirty="0" smtClean="0">
                <a:latin typeface="Arial Cyrillic MT" charset="0"/>
              </a:rPr>
              <a:t> » cela concerne avant tout la manière avec laquelle la l’entreprise et ses salariés choisissent de se comporter et de conduire leurs affaires</a:t>
            </a:r>
          </a:p>
          <a:p>
            <a:pPr marL="342900" indent="-342900" algn="just">
              <a:spcAft>
                <a:spcPts val="1200"/>
              </a:spcAft>
              <a:buFont typeface="Wingdings" panose="05000000000000000000" pitchFamily="2" charset="2"/>
              <a:buChar char="§"/>
            </a:pPr>
            <a:r>
              <a:rPr lang="fr-FR" altLang="en-US" sz="1800" dirty="0" smtClean="0">
                <a:latin typeface="Arial Cyrillic MT" charset="0"/>
              </a:rPr>
              <a:t>Le comportement individuel et collectif et la manière de conduire les affaires affecte directement la réputation de l’entreprise qui elle-même affecte la marche des affaires de manière positive ou… négative</a:t>
            </a:r>
          </a:p>
          <a:p>
            <a:pPr marL="342900" indent="-342900" algn="just">
              <a:spcAft>
                <a:spcPts val="1200"/>
              </a:spcAft>
              <a:buFont typeface="Wingdings" panose="05000000000000000000" pitchFamily="2" charset="2"/>
              <a:buChar char="§"/>
            </a:pPr>
            <a:r>
              <a:rPr lang="fr-FR" altLang="en-US" sz="1800" dirty="0" smtClean="0">
                <a:latin typeface="Arial Cyrillic MT" charset="0"/>
              </a:rPr>
              <a:t>« </a:t>
            </a:r>
            <a:r>
              <a:rPr lang="fr-FR" altLang="en-US" sz="1800" dirty="0" err="1" smtClean="0">
                <a:latin typeface="Arial Cyrillic MT" charset="0"/>
              </a:rPr>
              <a:t>Compliance</a:t>
            </a:r>
            <a:r>
              <a:rPr lang="fr-FR" altLang="en-US" sz="1800" dirty="0" smtClean="0">
                <a:latin typeface="Arial Cyrillic MT" charset="0"/>
              </a:rPr>
              <a:t> » ce n’est pas seulement la chose correct à faire cela doit également faire partie de la stratégie</a:t>
            </a:r>
          </a:p>
        </p:txBody>
      </p:sp>
      <p:pic>
        <p:nvPicPr>
          <p:cNvPr id="52228" name="Picture 7" descr="C:\Users\ckoller\AppData\Local\Microsoft\Windows\Temporary Internet Files\Content.IE5\9TFDJ80W\MP900443450[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8504" y="1345214"/>
            <a:ext cx="4520952" cy="3115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1808291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Shape 113"/>
        <p:cNvGrpSpPr/>
        <p:nvPr/>
      </p:nvGrpSpPr>
      <p:grpSpPr>
        <a:xfrm>
          <a:off x="0" y="0"/>
          <a:ext cx="0" cy="0"/>
          <a:chOff x="0" y="0"/>
          <a:chExt cx="0" cy="0"/>
        </a:xfrm>
      </p:grpSpPr>
      <p:sp>
        <p:nvSpPr>
          <p:cNvPr id="18" name="Title 2"/>
          <p:cNvSpPr>
            <a:spLocks noGrp="1"/>
          </p:cNvSpPr>
          <p:nvPr>
            <p:ph type="title"/>
          </p:nvPr>
        </p:nvSpPr>
        <p:spPr>
          <a:xfrm>
            <a:off x="523875" y="188639"/>
            <a:ext cx="8858249" cy="851907"/>
          </a:xfrm>
        </p:spPr>
        <p:txBody>
          <a:bodyPr/>
          <a:lstStyle/>
          <a:p>
            <a:r>
              <a:rPr lang="fr-FR" altLang="fr-FR" b="1" dirty="0"/>
              <a:t>Anti-corruption et </a:t>
            </a:r>
            <a:r>
              <a:rPr lang="fr-FR" altLang="fr-FR" b="1" dirty="0" smtClean="0"/>
              <a:t>conformité: Cadre Juridique </a:t>
            </a:r>
            <a:endParaRPr lang="en-US" b="1" dirty="0">
              <a:solidFill>
                <a:schemeClr val="tx1">
                  <a:lumMod val="75000"/>
                </a:schemeClr>
              </a:solidFill>
            </a:endParaRPr>
          </a:p>
        </p:txBody>
      </p:sp>
      <p:sp>
        <p:nvSpPr>
          <p:cNvPr id="3" name="TextBox 2"/>
          <p:cNvSpPr txBox="1"/>
          <p:nvPr/>
        </p:nvSpPr>
        <p:spPr>
          <a:xfrm>
            <a:off x="523875" y="1484784"/>
            <a:ext cx="8858249" cy="3503523"/>
          </a:xfrm>
          <a:prstGeom prst="rect">
            <a:avLst/>
          </a:prstGeom>
          <a:noFill/>
        </p:spPr>
        <p:txBody>
          <a:bodyPr wrap="square" rtlCol="0">
            <a:spAutoFit/>
          </a:bodyPr>
          <a:lstStyle/>
          <a:p>
            <a:pPr>
              <a:spcBef>
                <a:spcPts val="600"/>
              </a:spcBef>
              <a:spcAft>
                <a:spcPts val="900"/>
              </a:spcAft>
            </a:pPr>
            <a:r>
              <a:rPr lang="fr-FR" altLang="fr-FR" sz="2000" b="1" dirty="0">
                <a:solidFill>
                  <a:schemeClr val="tx1"/>
                </a:solidFill>
                <a:latin typeface="+mn-lt"/>
              </a:rPr>
              <a:t>Pourquoi des entreprises consacrent-elles de plus en plus de ressources à la conformité depuis ces 10 dernières années </a:t>
            </a:r>
            <a:r>
              <a:rPr lang="fr-FR" altLang="fr-FR" sz="2000" b="1" dirty="0" smtClean="0">
                <a:solidFill>
                  <a:schemeClr val="tx1"/>
                </a:solidFill>
                <a:latin typeface="+mn-lt"/>
              </a:rPr>
              <a:t>?</a:t>
            </a:r>
            <a:endParaRPr lang="de-CH" altLang="fr-FR" sz="2000" dirty="0">
              <a:solidFill>
                <a:schemeClr val="tx1"/>
              </a:solidFill>
              <a:latin typeface="+mn-lt"/>
            </a:endParaRPr>
          </a:p>
          <a:p>
            <a:pPr>
              <a:spcBef>
                <a:spcPct val="0"/>
              </a:spcBef>
              <a:spcAft>
                <a:spcPts val="600"/>
              </a:spcAft>
            </a:pPr>
            <a:r>
              <a:rPr lang="de-CH" altLang="fr-FR" sz="2000" dirty="0">
                <a:solidFill>
                  <a:schemeClr val="tx1"/>
                </a:solidFill>
                <a:latin typeface="+mn-lt"/>
              </a:rPr>
              <a:t>Relation </a:t>
            </a:r>
            <a:r>
              <a:rPr lang="de-CH" altLang="fr-FR" sz="2000" dirty="0" err="1">
                <a:solidFill>
                  <a:schemeClr val="tx1"/>
                </a:solidFill>
                <a:latin typeface="+mn-lt"/>
              </a:rPr>
              <a:t>évidente</a:t>
            </a:r>
            <a:r>
              <a:rPr lang="de-CH" altLang="fr-FR" sz="2000" dirty="0">
                <a:solidFill>
                  <a:schemeClr val="tx1"/>
                </a:solidFill>
                <a:latin typeface="+mn-lt"/>
              </a:rPr>
              <a:t> entre la </a:t>
            </a:r>
            <a:r>
              <a:rPr lang="de-CH" altLang="fr-FR" sz="2000" dirty="0" err="1">
                <a:solidFill>
                  <a:schemeClr val="tx1"/>
                </a:solidFill>
                <a:latin typeface="+mn-lt"/>
              </a:rPr>
              <a:t>conformité</a:t>
            </a:r>
            <a:r>
              <a:rPr lang="de-CH" altLang="fr-FR" sz="2000" dirty="0">
                <a:solidFill>
                  <a:schemeClr val="tx1"/>
                </a:solidFill>
                <a:latin typeface="+mn-lt"/>
              </a:rPr>
              <a:t> et les </a:t>
            </a:r>
            <a:r>
              <a:rPr lang="de-CH" altLang="fr-FR" sz="2000" dirty="0" err="1" smtClean="0">
                <a:solidFill>
                  <a:schemeClr val="tx1"/>
                </a:solidFill>
                <a:latin typeface="+mn-lt"/>
              </a:rPr>
              <a:t>réglementations</a:t>
            </a:r>
            <a:r>
              <a:rPr lang="de-CH" altLang="fr-FR" sz="2000" dirty="0">
                <a:solidFill>
                  <a:schemeClr val="tx1"/>
                </a:solidFill>
                <a:latin typeface="+mn-lt"/>
              </a:rPr>
              <a:t> </a:t>
            </a:r>
            <a:r>
              <a:rPr lang="de-CH" altLang="fr-FR" sz="2000" dirty="0" err="1" smtClean="0">
                <a:solidFill>
                  <a:schemeClr val="tx1"/>
                </a:solidFill>
                <a:latin typeface="+mn-lt"/>
              </a:rPr>
              <a:t>contraignantes</a:t>
            </a:r>
            <a:r>
              <a:rPr lang="de-CH" altLang="fr-FR" sz="2000" dirty="0">
                <a:solidFill>
                  <a:schemeClr val="tx1"/>
                </a:solidFill>
                <a:latin typeface="+mn-lt"/>
              </a:rPr>
              <a:t>, </a:t>
            </a:r>
            <a:r>
              <a:rPr lang="de-CH" altLang="fr-FR" sz="2000" dirty="0" err="1">
                <a:solidFill>
                  <a:schemeClr val="tx1"/>
                </a:solidFill>
                <a:latin typeface="+mn-lt"/>
              </a:rPr>
              <a:t>notamment</a:t>
            </a:r>
            <a:r>
              <a:rPr lang="de-CH" altLang="fr-FR" sz="2000" dirty="0">
                <a:solidFill>
                  <a:schemeClr val="tx1"/>
                </a:solidFill>
                <a:latin typeface="+mn-lt"/>
              </a:rPr>
              <a:t> </a:t>
            </a:r>
            <a:r>
              <a:rPr lang="de-CH" altLang="fr-FR" sz="2000" dirty="0" err="1">
                <a:solidFill>
                  <a:schemeClr val="tx1"/>
                </a:solidFill>
                <a:latin typeface="+mn-lt"/>
              </a:rPr>
              <a:t>dans</a:t>
            </a:r>
            <a:r>
              <a:rPr lang="de-CH" altLang="fr-FR" sz="2000" dirty="0">
                <a:solidFill>
                  <a:schemeClr val="tx1"/>
                </a:solidFill>
                <a:latin typeface="+mn-lt"/>
              </a:rPr>
              <a:t> les </a:t>
            </a:r>
            <a:r>
              <a:rPr lang="de-CH" altLang="fr-FR" sz="2000" dirty="0" err="1">
                <a:solidFill>
                  <a:schemeClr val="tx1"/>
                </a:solidFill>
                <a:latin typeface="+mn-lt"/>
              </a:rPr>
              <a:t>domaines</a:t>
            </a:r>
            <a:r>
              <a:rPr lang="de-CH" altLang="fr-FR" sz="2000" dirty="0">
                <a:solidFill>
                  <a:schemeClr val="tx1"/>
                </a:solidFill>
                <a:latin typeface="+mn-lt"/>
              </a:rPr>
              <a:t> </a:t>
            </a:r>
            <a:r>
              <a:rPr lang="de-CH" altLang="fr-FR" sz="2000" dirty="0" err="1">
                <a:solidFill>
                  <a:schemeClr val="tx1"/>
                </a:solidFill>
                <a:latin typeface="+mn-lt"/>
              </a:rPr>
              <a:t>suivants</a:t>
            </a:r>
            <a:r>
              <a:rPr lang="de-CH" altLang="fr-FR" sz="2000" dirty="0">
                <a:solidFill>
                  <a:schemeClr val="tx1"/>
                </a:solidFill>
                <a:latin typeface="+mn-lt"/>
              </a:rPr>
              <a:t> :</a:t>
            </a:r>
          </a:p>
          <a:p>
            <a:pPr marL="342900" lvl="2" indent="-342900">
              <a:spcBef>
                <a:spcPts val="700"/>
              </a:spcBef>
              <a:buClr>
                <a:srgbClr val="C00000"/>
              </a:buClr>
              <a:buSzPct val="80000"/>
              <a:buFont typeface="Wingdings" panose="05000000000000000000" pitchFamily="2" charset="2"/>
              <a:buChar char="§"/>
            </a:pPr>
            <a:r>
              <a:rPr lang="de-CH" altLang="fr-FR" sz="2000" dirty="0" smtClean="0">
                <a:solidFill>
                  <a:schemeClr val="tx1"/>
                </a:solidFill>
                <a:latin typeface="+mn-lt"/>
              </a:rPr>
              <a:t> Anti-</a:t>
            </a:r>
            <a:r>
              <a:rPr lang="de-CH" altLang="fr-FR" sz="2000" dirty="0" err="1" smtClean="0">
                <a:solidFill>
                  <a:schemeClr val="tx1"/>
                </a:solidFill>
                <a:latin typeface="+mn-lt"/>
              </a:rPr>
              <a:t>corruption</a:t>
            </a:r>
            <a:endParaRPr lang="de-CH" altLang="fr-FR" sz="2000" dirty="0">
              <a:solidFill>
                <a:schemeClr val="tx1"/>
              </a:solidFill>
              <a:latin typeface="+mn-lt"/>
            </a:endParaRPr>
          </a:p>
          <a:p>
            <a:pPr marL="342900" lvl="2" indent="-342900">
              <a:spcBef>
                <a:spcPts val="700"/>
              </a:spcBef>
              <a:buClr>
                <a:srgbClr val="C00000"/>
              </a:buClr>
              <a:buSzPct val="80000"/>
              <a:buFont typeface="Wingdings" panose="05000000000000000000" pitchFamily="2" charset="2"/>
              <a:buChar char="§"/>
            </a:pPr>
            <a:r>
              <a:rPr lang="de-CH" altLang="fr-FR" sz="2000" dirty="0" smtClean="0">
                <a:solidFill>
                  <a:schemeClr val="tx1"/>
                </a:solidFill>
                <a:latin typeface="+mn-lt"/>
              </a:rPr>
              <a:t> Anti-trust </a:t>
            </a:r>
            <a:r>
              <a:rPr lang="de-CH" altLang="fr-FR" sz="2000" dirty="0">
                <a:solidFill>
                  <a:schemeClr val="tx1"/>
                </a:solidFill>
                <a:latin typeface="+mn-lt"/>
              </a:rPr>
              <a:t>et </a:t>
            </a:r>
            <a:r>
              <a:rPr lang="de-CH" altLang="fr-FR" sz="2000" dirty="0" err="1">
                <a:solidFill>
                  <a:schemeClr val="tx1"/>
                </a:solidFill>
                <a:latin typeface="+mn-lt"/>
              </a:rPr>
              <a:t>compétition</a:t>
            </a:r>
            <a:r>
              <a:rPr lang="de-CH" altLang="fr-FR" sz="2000" dirty="0">
                <a:solidFill>
                  <a:schemeClr val="tx1"/>
                </a:solidFill>
                <a:latin typeface="+mn-lt"/>
              </a:rPr>
              <a:t> </a:t>
            </a:r>
            <a:r>
              <a:rPr lang="de-CH" altLang="fr-FR" sz="2000" dirty="0" err="1">
                <a:solidFill>
                  <a:schemeClr val="tx1"/>
                </a:solidFill>
                <a:latin typeface="+mn-lt"/>
              </a:rPr>
              <a:t>équitable</a:t>
            </a:r>
            <a:endParaRPr lang="de-CH" altLang="fr-FR" sz="2000" dirty="0">
              <a:solidFill>
                <a:schemeClr val="tx1"/>
              </a:solidFill>
              <a:latin typeface="+mn-lt"/>
            </a:endParaRPr>
          </a:p>
          <a:p>
            <a:pPr marL="342900" lvl="2" indent="-342900">
              <a:spcBef>
                <a:spcPts val="700"/>
              </a:spcBef>
              <a:buClr>
                <a:srgbClr val="C00000"/>
              </a:buClr>
              <a:buSzPct val="80000"/>
              <a:buFont typeface="Wingdings" panose="05000000000000000000" pitchFamily="2" charset="2"/>
              <a:buChar char="§"/>
            </a:pPr>
            <a:r>
              <a:rPr lang="fr-FR" altLang="fr-FR" sz="2000" dirty="0" smtClean="0">
                <a:solidFill>
                  <a:schemeClr val="tx1"/>
                </a:solidFill>
                <a:latin typeface="+mn-lt"/>
              </a:rPr>
              <a:t> Lutte </a:t>
            </a:r>
            <a:r>
              <a:rPr lang="fr-FR" altLang="fr-FR" sz="2000" dirty="0">
                <a:solidFill>
                  <a:schemeClr val="tx1"/>
                </a:solidFill>
                <a:latin typeface="+mn-lt"/>
              </a:rPr>
              <a:t>contre le blanchiment d'argent</a:t>
            </a:r>
          </a:p>
          <a:p>
            <a:pPr marL="342900" lvl="2" indent="-342900">
              <a:spcBef>
                <a:spcPts val="700"/>
              </a:spcBef>
              <a:buClr>
                <a:srgbClr val="C00000"/>
              </a:buClr>
              <a:buSzPct val="80000"/>
              <a:buFont typeface="Wingdings" panose="05000000000000000000" pitchFamily="2" charset="2"/>
              <a:buChar char="§"/>
            </a:pPr>
            <a:r>
              <a:rPr lang="de-CH" altLang="fr-FR" sz="2000" dirty="0" smtClean="0">
                <a:solidFill>
                  <a:schemeClr val="tx1"/>
                </a:solidFill>
                <a:latin typeface="+mn-lt"/>
              </a:rPr>
              <a:t> </a:t>
            </a:r>
            <a:r>
              <a:rPr lang="de-CH" altLang="fr-FR" sz="2000" dirty="0" err="1" smtClean="0">
                <a:solidFill>
                  <a:schemeClr val="tx1"/>
                </a:solidFill>
                <a:latin typeface="+mn-lt"/>
              </a:rPr>
              <a:t>Fraude</a:t>
            </a:r>
            <a:r>
              <a:rPr lang="de-CH" altLang="fr-FR" sz="2000" dirty="0" smtClean="0">
                <a:solidFill>
                  <a:schemeClr val="tx1"/>
                </a:solidFill>
                <a:latin typeface="+mn-lt"/>
              </a:rPr>
              <a:t> </a:t>
            </a:r>
            <a:r>
              <a:rPr lang="de-CH" altLang="fr-FR" sz="2000" dirty="0" err="1" smtClean="0">
                <a:solidFill>
                  <a:schemeClr val="tx1"/>
                </a:solidFill>
                <a:latin typeface="+mn-lt"/>
              </a:rPr>
              <a:t>financière</a:t>
            </a:r>
            <a:endParaRPr lang="de-CH" altLang="fr-FR" sz="2000" dirty="0" smtClean="0">
              <a:solidFill>
                <a:schemeClr val="tx1"/>
              </a:solidFill>
              <a:latin typeface="+mn-lt"/>
            </a:endParaRPr>
          </a:p>
          <a:p>
            <a:pPr marL="342900" lvl="2" indent="-342900">
              <a:spcBef>
                <a:spcPts val="700"/>
              </a:spcBef>
              <a:buClr>
                <a:srgbClr val="C00000"/>
              </a:buClr>
              <a:buSzPct val="80000"/>
              <a:buFont typeface="Wingdings" panose="05000000000000000000" pitchFamily="2" charset="2"/>
              <a:buChar char="§"/>
            </a:pPr>
            <a:r>
              <a:rPr lang="de-CH" altLang="fr-FR" sz="2000" dirty="0" smtClean="0">
                <a:solidFill>
                  <a:schemeClr val="tx1"/>
                </a:solidFill>
                <a:latin typeface="+mn-lt"/>
              </a:rPr>
              <a:t> Lutte </a:t>
            </a:r>
            <a:r>
              <a:rPr lang="de-CH" altLang="fr-FR" sz="2000" dirty="0" err="1" smtClean="0">
                <a:solidFill>
                  <a:schemeClr val="tx1"/>
                </a:solidFill>
                <a:latin typeface="+mn-lt"/>
              </a:rPr>
              <a:t>contre</a:t>
            </a:r>
            <a:r>
              <a:rPr lang="de-CH" altLang="fr-FR" sz="2000" dirty="0" smtClean="0">
                <a:solidFill>
                  <a:schemeClr val="tx1"/>
                </a:solidFill>
                <a:latin typeface="+mn-lt"/>
              </a:rPr>
              <a:t> le </a:t>
            </a:r>
            <a:r>
              <a:rPr lang="de-CH" altLang="fr-FR" sz="2000" dirty="0" err="1" smtClean="0">
                <a:solidFill>
                  <a:schemeClr val="tx1"/>
                </a:solidFill>
                <a:latin typeface="+mn-lt"/>
              </a:rPr>
              <a:t>financement</a:t>
            </a:r>
            <a:r>
              <a:rPr lang="de-CH" altLang="fr-FR" sz="2000" dirty="0" smtClean="0">
                <a:solidFill>
                  <a:schemeClr val="tx1"/>
                </a:solidFill>
                <a:latin typeface="+mn-lt"/>
              </a:rPr>
              <a:t> du </a:t>
            </a:r>
            <a:r>
              <a:rPr lang="de-CH" altLang="fr-FR" sz="2000" dirty="0" err="1" smtClean="0">
                <a:solidFill>
                  <a:schemeClr val="tx1"/>
                </a:solidFill>
                <a:latin typeface="+mn-lt"/>
              </a:rPr>
              <a:t>terrorisme</a:t>
            </a:r>
            <a:endParaRPr lang="de-CH" altLang="fr-FR" sz="2000" dirty="0">
              <a:solidFill>
                <a:schemeClr val="tx1"/>
              </a:solidFill>
              <a:latin typeface="+mn-lt"/>
            </a:endParaRPr>
          </a:p>
        </p:txBody>
      </p:sp>
    </p:spTree>
    <p:extLst>
      <p:ext uri="{BB962C8B-B14F-4D97-AF65-F5344CB8AC3E}">
        <p14:creationId xmlns:p14="http://schemas.microsoft.com/office/powerpoint/2010/main" xmlns="" val="360538243"/>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Shape 526"/>
        <p:cNvGrpSpPr/>
        <p:nvPr/>
      </p:nvGrpSpPr>
      <p:grpSpPr>
        <a:xfrm>
          <a:off x="0" y="0"/>
          <a:ext cx="0" cy="0"/>
          <a:chOff x="0" y="0"/>
          <a:chExt cx="0" cy="0"/>
        </a:xfrm>
      </p:grpSpPr>
      <p:sp>
        <p:nvSpPr>
          <p:cNvPr id="527" name="Shape 527"/>
          <p:cNvSpPr txBox="1">
            <a:spLocks noGrp="1"/>
          </p:cNvSpPr>
          <p:nvPr>
            <p:ph type="title"/>
          </p:nvPr>
        </p:nvSpPr>
        <p:spPr>
          <a:xfrm>
            <a:off x="581023" y="152400"/>
            <a:ext cx="8774112" cy="792162"/>
          </a:xfrm>
          <a:prstGeom prst="rect">
            <a:avLst/>
          </a:prstGeom>
          <a:noFill/>
          <a:ln>
            <a:noFill/>
          </a:ln>
        </p:spPr>
        <p:txBody>
          <a:bodyPr spcFirstLastPara="1" wrap="square" lIns="0" tIns="0" rIns="0" bIns="7200" anchor="b" anchorCtr="0">
            <a:noAutofit/>
          </a:bodyPr>
          <a:lstStyle/>
          <a:p>
            <a:pPr marL="0" marR="0" lvl="0" indent="0" algn="l" rtl="0">
              <a:lnSpc>
                <a:spcPct val="100000"/>
              </a:lnSpc>
              <a:spcBef>
                <a:spcPts val="0"/>
              </a:spcBef>
              <a:spcAft>
                <a:spcPts val="0"/>
              </a:spcAft>
              <a:buClr>
                <a:schemeClr val="dk1"/>
              </a:buClr>
              <a:buSzPts val="600"/>
              <a:buFont typeface="Arial"/>
              <a:buNone/>
            </a:pPr>
            <a:r>
              <a:rPr lang="en-US" sz="2400" b="1" i="0" u="none" strike="noStrike" cap="none" dirty="0">
                <a:solidFill>
                  <a:schemeClr val="tx1"/>
                </a:solidFill>
                <a:latin typeface="Arial"/>
                <a:ea typeface="Arial"/>
                <a:cs typeface="Arial"/>
                <a:sym typeface="Arial"/>
              </a:rPr>
              <a:t>LH </a:t>
            </a:r>
            <a:r>
              <a:rPr lang="en-US" sz="2400" b="1" i="0" u="none" strike="noStrike" cap="none" dirty="0" err="1">
                <a:solidFill>
                  <a:schemeClr val="tx1"/>
                </a:solidFill>
                <a:latin typeface="Arial"/>
                <a:ea typeface="Arial"/>
                <a:cs typeface="Arial"/>
                <a:sym typeface="Arial"/>
              </a:rPr>
              <a:t>est</a:t>
            </a:r>
            <a:r>
              <a:rPr lang="en-US" sz="2400" b="1" i="0" u="none" strike="noStrike" cap="none" dirty="0">
                <a:solidFill>
                  <a:schemeClr val="tx1"/>
                </a:solidFill>
                <a:latin typeface="Arial"/>
                <a:ea typeface="Arial"/>
                <a:cs typeface="Arial"/>
                <a:sym typeface="Arial"/>
              </a:rPr>
              <a:t> </a:t>
            </a:r>
            <a:r>
              <a:rPr lang="en-US" sz="2400" b="1" i="0" u="none" strike="noStrike" cap="none" dirty="0" err="1">
                <a:solidFill>
                  <a:schemeClr val="tx1"/>
                </a:solidFill>
                <a:latin typeface="Arial"/>
                <a:ea typeface="Arial"/>
                <a:cs typeface="Arial"/>
                <a:sym typeface="Arial"/>
              </a:rPr>
              <a:t>soumis</a:t>
            </a:r>
            <a:r>
              <a:rPr lang="en-US" sz="2400" b="1" i="0" u="none" strike="noStrike" cap="none" dirty="0">
                <a:solidFill>
                  <a:schemeClr val="tx1"/>
                </a:solidFill>
                <a:latin typeface="Arial"/>
                <a:ea typeface="Arial"/>
                <a:cs typeface="Arial"/>
                <a:sym typeface="Arial"/>
              </a:rPr>
              <a:t> à de multiples  </a:t>
            </a:r>
            <a:r>
              <a:rPr lang="en-US" sz="2400" b="1" i="0" u="none" strike="noStrike" cap="none" dirty="0" err="1">
                <a:solidFill>
                  <a:schemeClr val="tx1"/>
                </a:solidFill>
                <a:latin typeface="Arial"/>
                <a:ea typeface="Arial"/>
                <a:cs typeface="Arial"/>
                <a:sym typeface="Arial"/>
              </a:rPr>
              <a:t>règlements</a:t>
            </a:r>
            <a:r>
              <a:rPr lang="en-US" sz="2400" b="1" i="0" u="none" strike="noStrike" cap="none" dirty="0">
                <a:solidFill>
                  <a:schemeClr val="tx1"/>
                </a:solidFill>
                <a:latin typeface="Arial"/>
                <a:ea typeface="Arial"/>
                <a:cs typeface="Arial"/>
                <a:sym typeface="Arial"/>
              </a:rPr>
              <a:t> anti-corruption </a:t>
            </a:r>
            <a:r>
              <a:rPr lang="en-US" sz="2400" b="1" i="0" u="none" strike="noStrike" cap="none" dirty="0" err="1">
                <a:solidFill>
                  <a:schemeClr val="tx1"/>
                </a:solidFill>
                <a:latin typeface="Arial"/>
                <a:ea typeface="Arial"/>
                <a:cs typeface="Arial"/>
                <a:sym typeface="Arial"/>
              </a:rPr>
              <a:t>internationaux</a:t>
            </a:r>
            <a:r>
              <a:rPr lang="en-US" sz="2400" b="1" i="0" u="none" strike="noStrike" cap="none" dirty="0">
                <a:solidFill>
                  <a:schemeClr val="tx1"/>
                </a:solidFill>
                <a:latin typeface="Arial"/>
                <a:ea typeface="Arial"/>
                <a:cs typeface="Arial"/>
                <a:sym typeface="Arial"/>
              </a:rPr>
              <a:t> et </a:t>
            </a:r>
            <a:r>
              <a:rPr lang="en-US" sz="2400" b="1" i="0" u="none" strike="noStrike" cap="none" dirty="0" err="1">
                <a:solidFill>
                  <a:schemeClr val="tx1"/>
                </a:solidFill>
                <a:latin typeface="Arial"/>
                <a:ea typeface="Arial"/>
                <a:cs typeface="Arial"/>
                <a:sym typeface="Arial"/>
              </a:rPr>
              <a:t>locaux</a:t>
            </a:r>
            <a:endParaRPr sz="2400" b="1" i="0" u="none" strike="noStrike" cap="none" dirty="0">
              <a:solidFill>
                <a:schemeClr val="tx1"/>
              </a:solidFill>
              <a:latin typeface="Arial"/>
              <a:ea typeface="Arial"/>
              <a:cs typeface="Arial"/>
              <a:sym typeface="Arial"/>
            </a:endParaRPr>
          </a:p>
        </p:txBody>
      </p:sp>
      <p:sp>
        <p:nvSpPr>
          <p:cNvPr id="528" name="Shape 528"/>
          <p:cNvSpPr txBox="1"/>
          <p:nvPr/>
        </p:nvSpPr>
        <p:spPr>
          <a:xfrm>
            <a:off x="9129711" y="6597650"/>
            <a:ext cx="215899" cy="144462"/>
          </a:xfrm>
          <a:prstGeom prst="rect">
            <a:avLst/>
          </a:prstGeom>
          <a:noFill/>
          <a:ln>
            <a:noFill/>
          </a:ln>
        </p:spPr>
        <p:txBody>
          <a:bodyPr spcFirstLastPara="1" wrap="square" lIns="0" tIns="10800" rIns="0" bIns="0" anchor="t" anchorCtr="0">
            <a:noAutofit/>
          </a:bodyPr>
          <a:lstStyle/>
          <a:p>
            <a:pPr marL="0" marR="0" lvl="0" indent="0" algn="r" rtl="0">
              <a:lnSpc>
                <a:spcPct val="100000"/>
              </a:lnSpc>
              <a:spcBef>
                <a:spcPts val="0"/>
              </a:spcBef>
              <a:spcAft>
                <a:spcPts val="0"/>
              </a:spcAft>
              <a:buClr>
                <a:srgbClr val="000000"/>
              </a:buClr>
              <a:buSzPts val="250"/>
              <a:buFont typeface="Arial"/>
              <a:buNone/>
            </a:pPr>
            <a:endParaRPr sz="1000" b="1" i="0" u="none" strike="noStrike" cap="none">
              <a:solidFill>
                <a:srgbClr val="000000"/>
              </a:solidFill>
              <a:latin typeface="Arial"/>
              <a:ea typeface="Arial"/>
              <a:cs typeface="Arial"/>
              <a:sym typeface="Arial"/>
            </a:endParaRPr>
          </a:p>
        </p:txBody>
      </p:sp>
      <p:sp>
        <p:nvSpPr>
          <p:cNvPr id="529" name="Shape 529"/>
          <p:cNvSpPr/>
          <p:nvPr/>
        </p:nvSpPr>
        <p:spPr>
          <a:xfrm>
            <a:off x="581024" y="1371601"/>
            <a:ext cx="6653494" cy="3034808"/>
          </a:xfrm>
          <a:prstGeom prst="rect">
            <a:avLst/>
          </a:prstGeom>
          <a:noFill/>
          <a:ln>
            <a:noFill/>
          </a:ln>
        </p:spPr>
        <p:txBody>
          <a:bodyPr spcFirstLastPara="1" wrap="square" lIns="91425" tIns="45700" rIns="91425" bIns="45700" anchor="t" anchorCtr="0">
            <a:noAutofit/>
          </a:bodyPr>
          <a:lstStyle/>
          <a:p>
            <a:pPr marL="358775" marR="0" lvl="2" indent="-358775" algn="just" rtl="0">
              <a:lnSpc>
                <a:spcPct val="100000"/>
              </a:lnSpc>
              <a:spcBef>
                <a:spcPts val="0"/>
              </a:spcBef>
              <a:spcAft>
                <a:spcPts val="0"/>
              </a:spcAft>
              <a:buClr>
                <a:srgbClr val="C00000"/>
              </a:buClr>
              <a:buSzPct val="80000"/>
              <a:buFont typeface="Wingdings" panose="05000000000000000000" pitchFamily="2" charset="2"/>
              <a:buChar char="§"/>
            </a:pPr>
            <a:r>
              <a:rPr lang="en-US" sz="1600" i="0" u="none" strike="noStrike" cap="none" dirty="0">
                <a:solidFill>
                  <a:srgbClr val="264036"/>
                </a:solidFill>
                <a:sym typeface="Arial"/>
              </a:rPr>
              <a:t> </a:t>
            </a:r>
            <a:r>
              <a:rPr lang="en-US" sz="1600" i="0" u="none" strike="noStrike" cap="none" dirty="0" err="1">
                <a:solidFill>
                  <a:srgbClr val="264036"/>
                </a:solidFill>
                <a:sym typeface="Arial"/>
              </a:rPr>
              <a:t>Loi</a:t>
            </a:r>
            <a:r>
              <a:rPr lang="en-US" sz="1600" i="0" u="none" strike="noStrike" cap="none" dirty="0">
                <a:solidFill>
                  <a:srgbClr val="264036"/>
                </a:solidFill>
                <a:sym typeface="Arial"/>
              </a:rPr>
              <a:t> FCPA des </a:t>
            </a:r>
            <a:r>
              <a:rPr lang="en-US" sz="1600" i="0" u="none" strike="noStrike" cap="none" dirty="0" err="1">
                <a:solidFill>
                  <a:srgbClr val="264036"/>
                </a:solidFill>
                <a:sym typeface="Arial"/>
              </a:rPr>
              <a:t>États-Unis</a:t>
            </a:r>
            <a:r>
              <a:rPr lang="en-US" sz="1600" i="0" u="none" strike="noStrike" cap="none" dirty="0">
                <a:solidFill>
                  <a:srgbClr val="264036"/>
                </a:solidFill>
                <a:sym typeface="Arial"/>
              </a:rPr>
              <a:t> de 1977</a:t>
            </a:r>
            <a:endParaRPr sz="1600" i="0" u="none" strike="noStrike" cap="none" dirty="0">
              <a:solidFill>
                <a:srgbClr val="000000"/>
              </a:solidFill>
              <a:sym typeface="Arial"/>
            </a:endParaRPr>
          </a:p>
          <a:p>
            <a:pPr marL="358775" marR="0" lvl="2" indent="-358775" algn="just" rtl="0">
              <a:lnSpc>
                <a:spcPct val="100000"/>
              </a:lnSpc>
              <a:spcBef>
                <a:spcPts val="0"/>
              </a:spcBef>
              <a:spcAft>
                <a:spcPts val="0"/>
              </a:spcAft>
              <a:buClr>
                <a:srgbClr val="C00000"/>
              </a:buClr>
              <a:buSzPct val="80000"/>
              <a:buFont typeface="Wingdings" panose="05000000000000000000" pitchFamily="2" charset="2"/>
              <a:buChar char="§"/>
            </a:pPr>
            <a:r>
              <a:rPr lang="en-US" sz="1600" i="0" u="none" strike="noStrike" cap="none" dirty="0">
                <a:solidFill>
                  <a:srgbClr val="264036"/>
                </a:solidFill>
                <a:sym typeface="Arial"/>
              </a:rPr>
              <a:t> Convention de </a:t>
            </a:r>
            <a:r>
              <a:rPr lang="en-US" sz="1600" i="0" u="none" strike="noStrike" cap="none" dirty="0" err="1">
                <a:solidFill>
                  <a:srgbClr val="264036"/>
                </a:solidFill>
                <a:sym typeface="Arial"/>
              </a:rPr>
              <a:t>l’OCDE</a:t>
            </a:r>
            <a:r>
              <a:rPr lang="en-US" sz="1600" i="0" u="none" strike="noStrike" cap="none" dirty="0">
                <a:solidFill>
                  <a:srgbClr val="264036"/>
                </a:solidFill>
                <a:sym typeface="Arial"/>
              </a:rPr>
              <a:t> de 1997</a:t>
            </a:r>
            <a:endParaRPr sz="1600" i="0" u="none" strike="noStrike" cap="none" dirty="0">
              <a:solidFill>
                <a:srgbClr val="264036"/>
              </a:solidFill>
              <a:sym typeface="Arial"/>
            </a:endParaRPr>
          </a:p>
          <a:p>
            <a:pPr marL="358775" marR="0" lvl="2" indent="-358775" algn="just" rtl="0">
              <a:lnSpc>
                <a:spcPct val="100000"/>
              </a:lnSpc>
              <a:spcBef>
                <a:spcPts val="0"/>
              </a:spcBef>
              <a:spcAft>
                <a:spcPts val="0"/>
              </a:spcAft>
              <a:buClr>
                <a:srgbClr val="C00000"/>
              </a:buClr>
              <a:buSzPct val="80000"/>
              <a:buFont typeface="Wingdings" panose="05000000000000000000" pitchFamily="2" charset="2"/>
              <a:buChar char="§"/>
            </a:pPr>
            <a:r>
              <a:rPr lang="en-US" sz="1600" i="0" u="none" strike="noStrike" cap="none" dirty="0">
                <a:solidFill>
                  <a:srgbClr val="264036"/>
                </a:solidFill>
                <a:sym typeface="Arial"/>
              </a:rPr>
              <a:t> Convention des Nations </a:t>
            </a:r>
            <a:r>
              <a:rPr lang="en-US" sz="1600" i="0" u="none" strike="noStrike" cap="none" dirty="0" err="1">
                <a:solidFill>
                  <a:srgbClr val="264036"/>
                </a:solidFill>
                <a:sym typeface="Arial"/>
              </a:rPr>
              <a:t>unies</a:t>
            </a:r>
            <a:r>
              <a:rPr lang="en-US" sz="1600" i="0" u="none" strike="noStrike" cap="none" dirty="0">
                <a:solidFill>
                  <a:srgbClr val="264036"/>
                </a:solidFill>
                <a:sym typeface="Arial"/>
              </a:rPr>
              <a:t> de 2000</a:t>
            </a:r>
            <a:endParaRPr sz="1600" i="0" u="none" strike="noStrike" cap="none" dirty="0">
              <a:solidFill>
                <a:srgbClr val="000000"/>
              </a:solidFill>
              <a:sym typeface="Arial"/>
            </a:endParaRPr>
          </a:p>
          <a:p>
            <a:pPr marL="358775" marR="0" lvl="2" indent="-358775" algn="just" rtl="0">
              <a:lnSpc>
                <a:spcPct val="100000"/>
              </a:lnSpc>
              <a:spcBef>
                <a:spcPts val="0"/>
              </a:spcBef>
              <a:spcAft>
                <a:spcPts val="0"/>
              </a:spcAft>
              <a:buClr>
                <a:srgbClr val="C00000"/>
              </a:buClr>
              <a:buSzPct val="80000"/>
              <a:buFont typeface="Wingdings" panose="05000000000000000000" pitchFamily="2" charset="2"/>
              <a:buChar char="§"/>
            </a:pPr>
            <a:r>
              <a:rPr lang="en-US" sz="1600" i="0" u="none" strike="noStrike" cap="none" dirty="0">
                <a:solidFill>
                  <a:srgbClr val="264036"/>
                </a:solidFill>
                <a:sym typeface="Arial"/>
              </a:rPr>
              <a:t> </a:t>
            </a:r>
            <a:r>
              <a:rPr lang="en-US" sz="1600" i="0" u="none" strike="noStrike" cap="none" dirty="0" err="1">
                <a:solidFill>
                  <a:srgbClr val="264036"/>
                </a:solidFill>
                <a:sym typeface="Arial"/>
              </a:rPr>
              <a:t>Loi</a:t>
            </a:r>
            <a:r>
              <a:rPr lang="en-US" sz="1600" i="0" u="none" strike="noStrike" cap="none" dirty="0">
                <a:solidFill>
                  <a:srgbClr val="264036"/>
                </a:solidFill>
                <a:sym typeface="Arial"/>
              </a:rPr>
              <a:t> anti-corruption du </a:t>
            </a:r>
            <a:r>
              <a:rPr lang="en-US" sz="1600" i="0" u="none" strike="noStrike" cap="none" dirty="0" err="1">
                <a:solidFill>
                  <a:srgbClr val="264036"/>
                </a:solidFill>
                <a:sym typeface="Arial"/>
              </a:rPr>
              <a:t>Royaume-Uni</a:t>
            </a:r>
            <a:r>
              <a:rPr lang="en-US" sz="1600" i="0" u="none" strike="noStrike" cap="none" dirty="0">
                <a:solidFill>
                  <a:srgbClr val="264036"/>
                </a:solidFill>
                <a:sym typeface="Arial"/>
              </a:rPr>
              <a:t> de 2010</a:t>
            </a:r>
            <a:endParaRPr sz="1600" i="0" u="none" strike="noStrike" cap="none" dirty="0">
              <a:solidFill>
                <a:srgbClr val="000000"/>
              </a:solidFill>
              <a:sym typeface="Arial"/>
            </a:endParaRPr>
          </a:p>
          <a:p>
            <a:pPr marL="358775" marR="0" lvl="2" indent="-358775" algn="just" rtl="0">
              <a:lnSpc>
                <a:spcPct val="100000"/>
              </a:lnSpc>
              <a:spcBef>
                <a:spcPts val="0"/>
              </a:spcBef>
              <a:spcAft>
                <a:spcPts val="0"/>
              </a:spcAft>
              <a:buClr>
                <a:srgbClr val="C00000"/>
              </a:buClr>
              <a:buSzPct val="80000"/>
              <a:buFont typeface="Wingdings" panose="05000000000000000000" pitchFamily="2" charset="2"/>
              <a:buChar char="§"/>
            </a:pPr>
            <a:r>
              <a:rPr lang="en-US" sz="1600" i="0" u="none" strike="noStrike" cap="none" dirty="0">
                <a:solidFill>
                  <a:srgbClr val="AA1E2D"/>
                </a:solidFill>
                <a:sym typeface="Arial"/>
              </a:rPr>
              <a:t> </a:t>
            </a:r>
            <a:r>
              <a:rPr lang="en-US" sz="1600" i="0" u="none" strike="noStrike" cap="none" dirty="0" err="1">
                <a:solidFill>
                  <a:srgbClr val="AA1E2D"/>
                </a:solidFill>
                <a:sym typeface="Arial"/>
              </a:rPr>
              <a:t>Loi</a:t>
            </a:r>
            <a:r>
              <a:rPr lang="en-US" sz="1600" i="0" u="none" strike="noStrike" cap="none" dirty="0">
                <a:solidFill>
                  <a:srgbClr val="AA1E2D"/>
                </a:solidFill>
                <a:sym typeface="Arial"/>
              </a:rPr>
              <a:t> </a:t>
            </a:r>
            <a:r>
              <a:rPr lang="en-US" sz="1600" i="0" u="none" strike="noStrike" cap="none" dirty="0" err="1">
                <a:solidFill>
                  <a:srgbClr val="AA1E2D"/>
                </a:solidFill>
                <a:sym typeface="Arial"/>
              </a:rPr>
              <a:t>Sapin</a:t>
            </a:r>
            <a:r>
              <a:rPr lang="en-US" sz="1600" i="0" u="none" strike="noStrike" cap="none" dirty="0">
                <a:solidFill>
                  <a:srgbClr val="AA1E2D"/>
                </a:solidFill>
                <a:sym typeface="Arial"/>
              </a:rPr>
              <a:t> II de </a:t>
            </a:r>
            <a:r>
              <a:rPr lang="en-US" sz="1600" i="0" u="none" strike="noStrike" cap="none" dirty="0" smtClean="0">
                <a:solidFill>
                  <a:srgbClr val="AA1E2D"/>
                </a:solidFill>
                <a:sym typeface="Arial"/>
              </a:rPr>
              <a:t>2017:</a:t>
            </a:r>
          </a:p>
          <a:p>
            <a:pPr marL="896938" indent="-449263">
              <a:buClr>
                <a:srgbClr val="C00000"/>
              </a:buClr>
              <a:buSzPct val="80000"/>
              <a:buFont typeface="Wingdings" panose="05000000000000000000" pitchFamily="2" charset="2"/>
              <a:buChar char="§"/>
            </a:pPr>
            <a:r>
              <a:rPr lang="fr-FR" sz="1600" dirty="0" smtClean="0"/>
              <a:t>Introduction </a:t>
            </a:r>
            <a:r>
              <a:rPr lang="fr-FR" sz="1600" dirty="0"/>
              <a:t>de pénalités sévères liées à l'ABC pour les entreprises et les particuliers</a:t>
            </a:r>
          </a:p>
          <a:p>
            <a:pPr marL="896938" indent="-449263">
              <a:buClr>
                <a:srgbClr val="C00000"/>
              </a:buClr>
              <a:buSzPct val="80000"/>
              <a:buFont typeface="Wingdings" panose="05000000000000000000" pitchFamily="2" charset="2"/>
              <a:buChar char="§"/>
            </a:pPr>
            <a:r>
              <a:rPr lang="fr-FR" sz="1600" dirty="0"/>
              <a:t>Création d'un nouvel organisme d'application et suppression des obstacles à l'application</a:t>
            </a:r>
          </a:p>
          <a:p>
            <a:pPr marL="896938" indent="-449263">
              <a:buClr>
                <a:srgbClr val="C00000"/>
              </a:buClr>
              <a:buSzPct val="80000"/>
              <a:buFont typeface="Wingdings" panose="05000000000000000000" pitchFamily="2" charset="2"/>
              <a:buChar char="§"/>
            </a:pPr>
            <a:r>
              <a:rPr lang="fr-FR" sz="1600" dirty="0"/>
              <a:t>Introduction du concept de </a:t>
            </a:r>
            <a:r>
              <a:rPr lang="fr-FR" sz="1600" dirty="0" smtClean="0"/>
              <a:t>surveillance </a:t>
            </a:r>
            <a:r>
              <a:rPr lang="fr-FR" sz="1600" dirty="0"/>
              <a:t>de la </a:t>
            </a:r>
            <a:r>
              <a:rPr lang="fr-FR" sz="1600" dirty="0" smtClean="0"/>
              <a:t>conformité et</a:t>
            </a:r>
            <a:endParaRPr lang="en-US" sz="1600" dirty="0"/>
          </a:p>
          <a:p>
            <a:pPr marL="447675">
              <a:buClr>
                <a:srgbClr val="C00000"/>
              </a:buClr>
              <a:buSzPct val="80000"/>
            </a:pPr>
            <a:r>
              <a:rPr lang="fr-FR" sz="1600" dirty="0"/>
              <a:t>	</a:t>
            </a:r>
            <a:r>
              <a:rPr lang="fr-FR" sz="1600" dirty="0" smtClean="0"/>
              <a:t>des </a:t>
            </a:r>
            <a:r>
              <a:rPr lang="fr-FR" sz="1600" dirty="0"/>
              <a:t>poursuites </a:t>
            </a:r>
            <a:endParaRPr lang="en-US" sz="1600" dirty="0"/>
          </a:p>
          <a:p>
            <a:pPr marL="447675">
              <a:buClr>
                <a:srgbClr val="C00000"/>
              </a:buClr>
              <a:buSzPct val="80000"/>
            </a:pPr>
            <a:endParaRPr sz="1600" i="0" u="none" strike="noStrike" cap="none" dirty="0">
              <a:solidFill>
                <a:srgbClr val="264036"/>
              </a:solidFill>
              <a:sym typeface="Arial"/>
            </a:endParaRPr>
          </a:p>
        </p:txBody>
      </p:sp>
      <p:pic>
        <p:nvPicPr>
          <p:cNvPr id="530" name="Shape 530"/>
          <p:cNvPicPr preferRelativeResize="0"/>
          <p:nvPr/>
        </p:nvPicPr>
        <p:blipFill rotWithShape="1">
          <a:blip r:embed="rId3">
            <a:alphaModFix/>
          </a:blip>
          <a:srcRect/>
          <a:stretch/>
        </p:blipFill>
        <p:spPr>
          <a:xfrm>
            <a:off x="7505370" y="4449699"/>
            <a:ext cx="1840240" cy="2157290"/>
          </a:xfrm>
          <a:prstGeom prst="rect">
            <a:avLst/>
          </a:prstGeom>
          <a:noFill/>
          <a:ln>
            <a:noFill/>
          </a:ln>
        </p:spPr>
      </p:pic>
      <p:pic>
        <p:nvPicPr>
          <p:cNvPr id="531" name="Shape 531"/>
          <p:cNvPicPr preferRelativeResize="0"/>
          <p:nvPr/>
        </p:nvPicPr>
        <p:blipFill rotWithShape="1">
          <a:blip r:embed="rId4">
            <a:alphaModFix/>
          </a:blip>
          <a:srcRect/>
          <a:stretch/>
        </p:blipFill>
        <p:spPr>
          <a:xfrm>
            <a:off x="7499840" y="1285915"/>
            <a:ext cx="1855295" cy="1434677"/>
          </a:xfrm>
          <a:prstGeom prst="rect">
            <a:avLst/>
          </a:prstGeom>
          <a:noFill/>
          <a:ln>
            <a:noFill/>
          </a:ln>
        </p:spPr>
      </p:pic>
      <p:pic>
        <p:nvPicPr>
          <p:cNvPr id="532" name="Shape 532"/>
          <p:cNvPicPr preferRelativeResize="0"/>
          <p:nvPr/>
        </p:nvPicPr>
        <p:blipFill rotWithShape="1">
          <a:blip r:embed="rId5">
            <a:alphaModFix/>
          </a:blip>
          <a:srcRect/>
          <a:stretch/>
        </p:blipFill>
        <p:spPr>
          <a:xfrm>
            <a:off x="7509365" y="3154017"/>
            <a:ext cx="1845770" cy="862257"/>
          </a:xfrm>
          <a:prstGeom prst="rect">
            <a:avLst/>
          </a:prstGeom>
          <a:noFill/>
          <a:ln>
            <a:noFill/>
          </a:ln>
        </p:spPr>
      </p:pic>
      <p:pic>
        <p:nvPicPr>
          <p:cNvPr id="533" name="Shape 533"/>
          <p:cNvPicPr preferRelativeResize="0"/>
          <p:nvPr/>
        </p:nvPicPr>
        <p:blipFill rotWithShape="1">
          <a:blip r:embed="rId6">
            <a:alphaModFix/>
          </a:blip>
          <a:srcRect/>
          <a:stretch/>
        </p:blipFill>
        <p:spPr>
          <a:xfrm>
            <a:off x="5809129" y="4406408"/>
            <a:ext cx="1686716" cy="2200581"/>
          </a:xfrm>
          <a:prstGeom prst="rect">
            <a:avLst/>
          </a:prstGeom>
          <a:noFill/>
          <a:ln>
            <a:noFill/>
          </a:ln>
        </p:spPr>
      </p:pic>
      <p:sp>
        <p:nvSpPr>
          <p:cNvPr id="9" name="Shape 529"/>
          <p:cNvSpPr/>
          <p:nvPr/>
        </p:nvSpPr>
        <p:spPr>
          <a:xfrm>
            <a:off x="99893" y="4186002"/>
            <a:ext cx="5699712" cy="1829313"/>
          </a:xfrm>
          <a:prstGeom prst="rect">
            <a:avLst/>
          </a:prstGeom>
          <a:noFill/>
          <a:ln>
            <a:noFill/>
          </a:ln>
        </p:spPr>
        <p:txBody>
          <a:bodyPr spcFirstLastPara="1" wrap="square" lIns="91425" tIns="45700" rIns="91425" bIns="45700" anchor="t" anchorCtr="0">
            <a:noAutofit/>
          </a:bodyPr>
          <a:lstStyle/>
          <a:p>
            <a:pPr marR="0" lvl="2" algn="just" rtl="0">
              <a:lnSpc>
                <a:spcPct val="100000"/>
              </a:lnSpc>
              <a:spcBef>
                <a:spcPts val="0"/>
              </a:spcBef>
              <a:spcAft>
                <a:spcPts val="0"/>
              </a:spcAft>
              <a:buClr>
                <a:srgbClr val="C00000"/>
              </a:buClr>
              <a:buSzPct val="80000"/>
            </a:pPr>
            <a:endParaRPr sz="1600" i="0" u="none" strike="noStrike" cap="none" dirty="0">
              <a:solidFill>
                <a:srgbClr val="000000"/>
              </a:solidFill>
              <a:sym typeface="Arial"/>
            </a:endParaRPr>
          </a:p>
          <a:p>
            <a:pPr marL="896938" marR="0" lvl="3" indent="-449263" algn="just" rtl="0">
              <a:lnSpc>
                <a:spcPct val="100000"/>
              </a:lnSpc>
              <a:spcBef>
                <a:spcPts val="0"/>
              </a:spcBef>
              <a:spcAft>
                <a:spcPts val="0"/>
              </a:spcAft>
              <a:buClr>
                <a:srgbClr val="C00000"/>
              </a:buClr>
              <a:buSzPct val="80000"/>
              <a:buFont typeface="Wingdings" panose="05000000000000000000" pitchFamily="2" charset="2"/>
              <a:buChar char="§"/>
            </a:pPr>
            <a:r>
              <a:rPr lang="en-US" sz="1600" dirty="0">
                <a:solidFill>
                  <a:srgbClr val="264036"/>
                </a:solidFill>
              </a:rPr>
              <a:t>La Convention de </a:t>
            </a:r>
            <a:r>
              <a:rPr lang="en-US" sz="1600" dirty="0" err="1">
                <a:solidFill>
                  <a:srgbClr val="264036"/>
                </a:solidFill>
              </a:rPr>
              <a:t>l’Union</a:t>
            </a:r>
            <a:r>
              <a:rPr lang="en-US" sz="1600" dirty="0">
                <a:solidFill>
                  <a:srgbClr val="264036"/>
                </a:solidFill>
              </a:rPr>
              <a:t> </a:t>
            </a:r>
            <a:r>
              <a:rPr lang="en-US" sz="1600" dirty="0" err="1">
                <a:solidFill>
                  <a:srgbClr val="264036"/>
                </a:solidFill>
              </a:rPr>
              <a:t>Africaine</a:t>
            </a:r>
            <a:r>
              <a:rPr lang="en-US" sz="1600" dirty="0">
                <a:solidFill>
                  <a:srgbClr val="264036"/>
                </a:solidFill>
              </a:rPr>
              <a:t> </a:t>
            </a:r>
            <a:r>
              <a:rPr lang="en-US" sz="1600" dirty="0" err="1">
                <a:solidFill>
                  <a:srgbClr val="264036"/>
                </a:solidFill>
              </a:rPr>
              <a:t>sur</a:t>
            </a:r>
            <a:r>
              <a:rPr lang="en-US" sz="1600" dirty="0">
                <a:solidFill>
                  <a:srgbClr val="264036"/>
                </a:solidFill>
              </a:rPr>
              <a:t> la </a:t>
            </a:r>
            <a:r>
              <a:rPr lang="en-US" sz="1600" dirty="0" err="1">
                <a:solidFill>
                  <a:srgbClr val="264036"/>
                </a:solidFill>
              </a:rPr>
              <a:t>prévention</a:t>
            </a:r>
            <a:r>
              <a:rPr lang="en-US" sz="1600" dirty="0">
                <a:solidFill>
                  <a:srgbClr val="264036"/>
                </a:solidFill>
              </a:rPr>
              <a:t> de la corruption et la </a:t>
            </a:r>
            <a:r>
              <a:rPr lang="en-US" sz="1600" dirty="0" err="1">
                <a:solidFill>
                  <a:srgbClr val="264036"/>
                </a:solidFill>
              </a:rPr>
              <a:t>lutte</a:t>
            </a:r>
            <a:r>
              <a:rPr lang="en-US" sz="1600" dirty="0">
                <a:solidFill>
                  <a:srgbClr val="264036"/>
                </a:solidFill>
              </a:rPr>
              <a:t> </a:t>
            </a:r>
            <a:r>
              <a:rPr lang="en-US" sz="1600" dirty="0" err="1">
                <a:solidFill>
                  <a:srgbClr val="264036"/>
                </a:solidFill>
              </a:rPr>
              <a:t>contre</a:t>
            </a:r>
            <a:r>
              <a:rPr lang="en-US" sz="1600" dirty="0">
                <a:solidFill>
                  <a:srgbClr val="264036"/>
                </a:solidFill>
              </a:rPr>
              <a:t> la corruption</a:t>
            </a:r>
            <a:endParaRPr sz="1600" dirty="0">
              <a:solidFill>
                <a:srgbClr val="264036"/>
              </a:solidFill>
            </a:endParaRPr>
          </a:p>
          <a:p>
            <a:pPr marL="896938" marR="0" lvl="3" indent="-449263" algn="just" rtl="0">
              <a:lnSpc>
                <a:spcPct val="100000"/>
              </a:lnSpc>
              <a:spcBef>
                <a:spcPts val="0"/>
              </a:spcBef>
              <a:spcAft>
                <a:spcPts val="0"/>
              </a:spcAft>
              <a:buClr>
                <a:srgbClr val="C00000"/>
              </a:buClr>
              <a:buSzPct val="80000"/>
              <a:buFont typeface="Wingdings" panose="05000000000000000000" pitchFamily="2" charset="2"/>
              <a:buChar char="§"/>
            </a:pPr>
            <a:r>
              <a:rPr lang="en-US" sz="1600" i="0" u="none" strike="noStrike" cap="none" dirty="0">
                <a:solidFill>
                  <a:srgbClr val="264036"/>
                </a:solidFill>
                <a:sym typeface="Arial"/>
              </a:rPr>
              <a:t>La convention des pays </a:t>
            </a:r>
            <a:r>
              <a:rPr lang="en-US" sz="1600" i="0" u="none" strike="noStrike" cap="none" dirty="0" err="1">
                <a:solidFill>
                  <a:srgbClr val="264036"/>
                </a:solidFill>
                <a:sym typeface="Arial"/>
              </a:rPr>
              <a:t>arabes</a:t>
            </a:r>
            <a:r>
              <a:rPr lang="en-US" sz="1600" i="0" u="none" strike="noStrike" cap="none" dirty="0">
                <a:solidFill>
                  <a:srgbClr val="264036"/>
                </a:solidFill>
                <a:sym typeface="Arial"/>
              </a:rPr>
              <a:t> </a:t>
            </a:r>
            <a:r>
              <a:rPr lang="en-US" sz="1600" i="0" u="none" strike="noStrike" cap="none" dirty="0" err="1">
                <a:solidFill>
                  <a:srgbClr val="264036"/>
                </a:solidFill>
                <a:sym typeface="Arial"/>
              </a:rPr>
              <a:t>sur</a:t>
            </a:r>
            <a:r>
              <a:rPr lang="en-US" sz="1600" i="0" u="none" strike="noStrike" cap="none" dirty="0">
                <a:solidFill>
                  <a:srgbClr val="264036"/>
                </a:solidFill>
                <a:sym typeface="Arial"/>
              </a:rPr>
              <a:t> la </a:t>
            </a:r>
            <a:r>
              <a:rPr lang="en-US" sz="1600" i="0" u="none" strike="noStrike" cap="none" dirty="0" err="1">
                <a:solidFill>
                  <a:srgbClr val="264036"/>
                </a:solidFill>
                <a:sym typeface="Arial"/>
              </a:rPr>
              <a:t>lutte</a:t>
            </a:r>
            <a:r>
              <a:rPr lang="en-US" sz="1600" i="0" u="none" strike="noStrike" cap="none" dirty="0">
                <a:solidFill>
                  <a:srgbClr val="264036"/>
                </a:solidFill>
                <a:sym typeface="Arial"/>
              </a:rPr>
              <a:t> </a:t>
            </a:r>
            <a:r>
              <a:rPr lang="en-US" sz="1600" i="0" u="none" strike="noStrike" cap="none" dirty="0" err="1">
                <a:solidFill>
                  <a:srgbClr val="264036"/>
                </a:solidFill>
                <a:sym typeface="Arial"/>
              </a:rPr>
              <a:t>contre</a:t>
            </a:r>
            <a:r>
              <a:rPr lang="en-US" sz="1600" i="0" u="none" strike="noStrike" cap="none" dirty="0">
                <a:solidFill>
                  <a:srgbClr val="264036"/>
                </a:solidFill>
                <a:sym typeface="Arial"/>
              </a:rPr>
              <a:t> la corruption (convention des pays </a:t>
            </a:r>
            <a:r>
              <a:rPr lang="en-US" sz="1600" i="0" u="none" strike="noStrike" cap="none" dirty="0" err="1">
                <a:solidFill>
                  <a:srgbClr val="264036"/>
                </a:solidFill>
                <a:sym typeface="Arial"/>
              </a:rPr>
              <a:t>arabes</a:t>
            </a:r>
            <a:r>
              <a:rPr lang="en-US" sz="1600" i="0" u="none" strike="noStrike" cap="none" dirty="0">
                <a:solidFill>
                  <a:srgbClr val="264036"/>
                </a:solidFill>
                <a:sym typeface="Arial"/>
              </a:rPr>
              <a:t>)</a:t>
            </a:r>
            <a:endParaRPr sz="1600" i="0" u="none" strike="noStrike" cap="none" dirty="0">
              <a:solidFill>
                <a:srgbClr val="264036"/>
              </a:solidFill>
              <a:sym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400">
        <p:fade thruBlk="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Sapin</a:t>
            </a:r>
            <a:r>
              <a:rPr lang="en-US" dirty="0" smtClean="0"/>
              <a:t> II Draft Bill – Preliminary Overview </a:t>
            </a:r>
            <a:endParaRPr lang="en-US" dirty="0"/>
          </a:p>
        </p:txBody>
      </p:sp>
      <p:sp>
        <p:nvSpPr>
          <p:cNvPr id="3" name="Content Placeholder 2"/>
          <p:cNvSpPr>
            <a:spLocks noGrp="1"/>
          </p:cNvSpPr>
          <p:nvPr>
            <p:ph idx="1"/>
          </p:nvPr>
        </p:nvSpPr>
        <p:spPr>
          <a:xfrm>
            <a:off x="523875" y="2060848"/>
            <a:ext cx="8858250" cy="4266000"/>
          </a:xfrm>
        </p:spPr>
        <p:txBody>
          <a:bodyPr/>
          <a:lstStyle/>
          <a:p>
            <a:r>
              <a:rPr lang="en-US" sz="1500" dirty="0" smtClean="0"/>
              <a:t>Introduction of severe ABC-related </a:t>
            </a:r>
            <a:r>
              <a:rPr lang="en-US" sz="1500" b="1" dirty="0"/>
              <a:t>penalties</a:t>
            </a:r>
            <a:r>
              <a:rPr lang="en-US" sz="1500" dirty="0"/>
              <a:t> for companies and individuals</a:t>
            </a:r>
            <a:endParaRPr lang="en-US" sz="1500" b="1" dirty="0"/>
          </a:p>
          <a:p>
            <a:r>
              <a:rPr lang="en-US" sz="1500" dirty="0"/>
              <a:t>Creation of a </a:t>
            </a:r>
            <a:r>
              <a:rPr lang="en-US" sz="1500" b="1" dirty="0"/>
              <a:t>new enforcement agency </a:t>
            </a:r>
            <a:r>
              <a:rPr lang="en-US" sz="1500" dirty="0"/>
              <a:t>and removal of enforcement </a:t>
            </a:r>
            <a:r>
              <a:rPr lang="en-US" sz="1500" dirty="0" smtClean="0"/>
              <a:t>obstacles</a:t>
            </a:r>
          </a:p>
          <a:p>
            <a:endParaRPr lang="en-US" sz="1500" dirty="0" smtClean="0"/>
          </a:p>
          <a:p>
            <a:r>
              <a:rPr lang="en-US" sz="1500" dirty="0" smtClean="0"/>
              <a:t>Introduction of </a:t>
            </a:r>
            <a:r>
              <a:rPr lang="en-US" sz="1500" b="1" dirty="0" smtClean="0"/>
              <a:t>deferred prosecution and compliance monitor </a:t>
            </a:r>
            <a:r>
              <a:rPr lang="en-US" sz="1500" dirty="0" smtClean="0"/>
              <a:t>concept</a:t>
            </a:r>
            <a:endParaRPr lang="en-US" sz="1500" dirty="0"/>
          </a:p>
          <a:p>
            <a:pPr marL="0" indent="0" fontAlgn="base">
              <a:buNone/>
            </a:pPr>
            <a:r>
              <a:rPr lang="fr-FR" sz="1500" dirty="0" smtClean="0"/>
              <a:t>La direction</a:t>
            </a:r>
            <a:r>
              <a:rPr lang="fr-FR" sz="1500" dirty="0"/>
              <a:t> devront prendre des mesures </a:t>
            </a:r>
            <a:r>
              <a:rPr lang="fr-FR" sz="1500" dirty="0" smtClean="0"/>
              <a:t>« effectives »</a:t>
            </a:r>
            <a:r>
              <a:rPr lang="fr-FR" sz="1500" dirty="0"/>
              <a:t> destinées à prévenir et détecter des </a:t>
            </a:r>
            <a:r>
              <a:rPr lang="fr-FR" sz="1500" dirty="0" smtClean="0"/>
              <a:t>actes de </a:t>
            </a:r>
            <a:r>
              <a:rPr lang="fr-FR" sz="1500" dirty="0"/>
              <a:t>corruption ou de trafic d’influence, en France ou à </a:t>
            </a:r>
            <a:r>
              <a:rPr lang="fr-FR" sz="1500" dirty="0" smtClean="0"/>
              <a:t>l’étranger; ces mesures comprennent </a:t>
            </a:r>
            <a:r>
              <a:rPr lang="fr-FR" sz="1500" dirty="0"/>
              <a:t>:</a:t>
            </a:r>
          </a:p>
          <a:p>
            <a:pPr marL="630238" indent="-188913" fontAlgn="base">
              <a:buNone/>
            </a:pPr>
            <a:r>
              <a:rPr lang="fr-FR" sz="1500" dirty="0"/>
              <a:t>1. Adopter un </a:t>
            </a:r>
            <a:r>
              <a:rPr lang="fr-FR" sz="1500" u="sng" dirty="0"/>
              <a:t>code de conduite</a:t>
            </a:r>
            <a:r>
              <a:rPr lang="fr-FR" sz="1500" dirty="0"/>
              <a:t> décrivant les comportements à </a:t>
            </a:r>
            <a:r>
              <a:rPr lang="fr-FR" sz="1500" dirty="0" smtClean="0"/>
              <a:t>proscrire;</a:t>
            </a:r>
            <a:endParaRPr lang="fr-FR" sz="1500" dirty="0"/>
          </a:p>
          <a:p>
            <a:pPr marL="630238" indent="-188913" fontAlgn="base">
              <a:buNone/>
            </a:pPr>
            <a:r>
              <a:rPr lang="fr-FR" sz="1500" dirty="0"/>
              <a:t>2. Mettre en </a:t>
            </a:r>
            <a:r>
              <a:rPr lang="fr-FR" sz="1500" dirty="0" smtClean="0"/>
              <a:t>œuvre </a:t>
            </a:r>
            <a:r>
              <a:rPr lang="fr-FR" sz="1500" dirty="0"/>
              <a:t>un </a:t>
            </a:r>
            <a:r>
              <a:rPr lang="fr-FR" sz="1500" u="sng" dirty="0"/>
              <a:t>dispositif d’alerte</a:t>
            </a:r>
            <a:r>
              <a:rPr lang="fr-FR" sz="1500" dirty="0"/>
              <a:t> </a:t>
            </a:r>
            <a:r>
              <a:rPr lang="fr-FR" sz="1500" dirty="0" smtClean="0"/>
              <a:t>interne et une </a:t>
            </a:r>
            <a:r>
              <a:rPr lang="fr-FR" sz="1500" dirty="0"/>
              <a:t>politique de </a:t>
            </a:r>
            <a:r>
              <a:rPr lang="fr-FR" sz="1500" u="sng" dirty="0"/>
              <a:t>sanctions disciplinaires</a:t>
            </a:r>
            <a:r>
              <a:rPr lang="fr-FR" sz="1500" dirty="0" smtClean="0"/>
              <a:t>;</a:t>
            </a:r>
            <a:endParaRPr lang="fr-FR" sz="1500" dirty="0"/>
          </a:p>
          <a:p>
            <a:pPr marL="630238" indent="-188913" fontAlgn="base">
              <a:buNone/>
            </a:pPr>
            <a:r>
              <a:rPr lang="fr-FR" sz="1500" dirty="0"/>
              <a:t>3. Établir une </a:t>
            </a:r>
            <a:r>
              <a:rPr lang="fr-FR" sz="1500" u="sng" dirty="0"/>
              <a:t>cartographie </a:t>
            </a:r>
            <a:r>
              <a:rPr lang="fr-FR" sz="1500" dirty="0"/>
              <a:t>des </a:t>
            </a:r>
            <a:r>
              <a:rPr lang="fr-FR" sz="1500" dirty="0" smtClean="0"/>
              <a:t>risques; </a:t>
            </a:r>
          </a:p>
          <a:p>
            <a:pPr marL="630238" indent="-188913" fontAlgn="base">
              <a:buNone/>
            </a:pPr>
            <a:r>
              <a:rPr lang="fr-FR" sz="1500" dirty="0" smtClean="0"/>
              <a:t>4</a:t>
            </a:r>
            <a:r>
              <a:rPr lang="fr-FR" sz="1500" dirty="0"/>
              <a:t>. Mettre en </a:t>
            </a:r>
            <a:r>
              <a:rPr lang="fr-FR" sz="1500" dirty="0" smtClean="0"/>
              <a:t>œuvre </a:t>
            </a:r>
            <a:r>
              <a:rPr lang="fr-FR" sz="1500" dirty="0"/>
              <a:t>une </a:t>
            </a:r>
            <a:r>
              <a:rPr lang="fr-FR" sz="1500" u="sng" dirty="0"/>
              <a:t>procédure de vérification de l’intégrité</a:t>
            </a:r>
            <a:r>
              <a:rPr lang="fr-FR" sz="1500" dirty="0"/>
              <a:t> des clients, des fournisseurs, des partenaires et des </a:t>
            </a:r>
            <a:r>
              <a:rPr lang="fr-FR" sz="1500" dirty="0" smtClean="0"/>
              <a:t>intermédiaires.</a:t>
            </a:r>
          </a:p>
        </p:txBody>
      </p:sp>
      <p:sp>
        <p:nvSpPr>
          <p:cNvPr id="6" name="Text Placeholder 5"/>
          <p:cNvSpPr>
            <a:spLocks noGrp="1"/>
          </p:cNvSpPr>
          <p:nvPr>
            <p:ph type="body" sz="quarter" idx="4294967295"/>
          </p:nvPr>
        </p:nvSpPr>
        <p:spPr>
          <a:xfrm>
            <a:off x="523875" y="1448780"/>
            <a:ext cx="8858250" cy="396044"/>
          </a:xfrm>
          <a:prstGeom prst="rect">
            <a:avLst/>
          </a:prstGeom>
        </p:spPr>
        <p:txBody>
          <a:bodyPr/>
          <a:lstStyle/>
          <a:p>
            <a:r>
              <a:rPr lang="en-US" dirty="0" smtClean="0"/>
              <a:t>New measures to prevent corruption in France and abroad</a:t>
            </a:r>
            <a:endParaRPr lang="en-US" dirty="0"/>
          </a:p>
        </p:txBody>
      </p:sp>
      <p:sp>
        <p:nvSpPr>
          <p:cNvPr id="9" name="Slide Number Placeholder 8"/>
          <p:cNvSpPr>
            <a:spLocks noGrp="1"/>
          </p:cNvSpPr>
          <p:nvPr>
            <p:ph type="sldNum" sz="quarter" idx="12"/>
          </p:nvPr>
        </p:nvSpPr>
        <p:spPr/>
        <p:txBody>
          <a:bodyPr/>
          <a:lstStyle/>
          <a:p>
            <a:fld id="{A45E2B5F-19B1-41F4-9C65-D0E69646D5F3}" type="slidenum">
              <a:rPr lang="en-US" smtClean="0">
                <a:solidFill>
                  <a:srgbClr val="5F5046"/>
                </a:solidFill>
              </a:rPr>
              <a:pPr/>
              <a:t>6</a:t>
            </a:fld>
            <a:endParaRPr lang="en-US" dirty="0">
              <a:solidFill>
                <a:srgbClr val="5F5046"/>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t="4268" b="4268"/>
          <a:stretch>
            <a:fillRect/>
          </a:stretch>
        </p:blipFill>
        <p:spPr bwMode="auto">
          <a:xfrm>
            <a:off x="0" y="-1"/>
            <a:ext cx="9906000" cy="37106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96552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77079" y="196553"/>
            <a:ext cx="8905048" cy="786213"/>
          </a:xfrm>
          <a:prstGeom prst="rect">
            <a:avLst/>
          </a:prstGeom>
          <a:noFill/>
          <a:ln>
            <a:noFill/>
          </a:ln>
        </p:spPr>
        <p:txBody>
          <a:bodyPr spcFirstLastPara="1" wrap="square" lIns="0" tIns="0" rIns="0" bIns="0" anchor="b" anchorCtr="0">
            <a:noAutofit/>
          </a:bodyPr>
          <a:lstStyle/>
          <a:p>
            <a:pPr>
              <a:buSzPts val="600"/>
            </a:pPr>
            <a:r>
              <a:rPr lang="fr-FR" dirty="0"/>
              <a:t>Un solide programme de gestion des risques en matière de conformité réglementaire</a:t>
            </a:r>
            <a:endParaRPr sz="2400" b="1" i="0" u="none" strike="noStrike" cap="none" dirty="0">
              <a:solidFill>
                <a:schemeClr val="dk1"/>
              </a:solidFill>
              <a:latin typeface="Arial"/>
              <a:ea typeface="Arial"/>
              <a:cs typeface="Arial"/>
              <a:sym typeface="Arial"/>
            </a:endParaRPr>
          </a:p>
        </p:txBody>
      </p:sp>
      <p:sp>
        <p:nvSpPr>
          <p:cNvPr id="477" name="Shape 477"/>
          <p:cNvSpPr txBox="1">
            <a:spLocks noGrp="1"/>
          </p:cNvSpPr>
          <p:nvPr>
            <p:ph type="sldNum" idx="12"/>
          </p:nvPr>
        </p:nvSpPr>
        <p:spPr>
          <a:xfrm>
            <a:off x="8949443" y="6491818"/>
            <a:ext cx="432047" cy="165599"/>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dk1"/>
              </a:buClr>
              <a:buSzPts val="200"/>
              <a:buFont typeface="Arial"/>
              <a:buNone/>
            </a:pPr>
            <a:fld id="{00000000-1234-1234-1234-123412341234}" type="slidenum">
              <a:rPr lang="en-US" sz="8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200"/>
                <a:buFont typeface="Arial"/>
                <a:buNone/>
              </a:pPr>
              <a:t>7</a:t>
            </a:fld>
            <a:endParaRPr sz="800" b="0" i="0" u="none" strike="noStrike" cap="none">
              <a:solidFill>
                <a:schemeClr val="dk1"/>
              </a:solidFill>
              <a:latin typeface="Arial"/>
              <a:ea typeface="Arial"/>
              <a:cs typeface="Arial"/>
              <a:sym typeface="Arial"/>
            </a:endParaRPr>
          </a:p>
        </p:txBody>
      </p:sp>
      <p:sp>
        <p:nvSpPr>
          <p:cNvPr id="478" name="Shape 478"/>
          <p:cNvSpPr txBox="1">
            <a:spLocks noGrp="1"/>
          </p:cNvSpPr>
          <p:nvPr>
            <p:ph type="subTitle" idx="1"/>
          </p:nvPr>
        </p:nvSpPr>
        <p:spPr>
          <a:xfrm>
            <a:off x="533400" y="1295400"/>
            <a:ext cx="8872200" cy="5410200"/>
          </a:xfrm>
          <a:prstGeom prst="rect">
            <a:avLst/>
          </a:prstGeom>
          <a:noFill/>
          <a:ln>
            <a:noFill/>
          </a:ln>
        </p:spPr>
        <p:txBody>
          <a:bodyPr spcFirstLastPara="1" wrap="square" lIns="91425" tIns="91425" rIns="91425" bIns="91425" anchor="ctr" anchorCtr="0">
            <a:noAutofit/>
          </a:bodyPr>
          <a:lstStyle/>
          <a:p>
            <a:endParaRPr lang="en-US" sz="1400" dirty="0" smtClean="0"/>
          </a:p>
          <a:p>
            <a:r>
              <a:rPr lang="en-US" sz="1400" b="0" dirty="0">
                <a:solidFill>
                  <a:schemeClr val="tx1"/>
                </a:solidFill>
              </a:rPr>
              <a:t/>
            </a:r>
            <a:br>
              <a:rPr lang="en-US" sz="1400" b="0" dirty="0">
                <a:solidFill>
                  <a:schemeClr val="tx1"/>
                </a:solidFill>
              </a:rPr>
            </a:br>
            <a:r>
              <a:rPr lang="en-US" sz="1400" b="0" dirty="0">
                <a:solidFill>
                  <a:schemeClr val="tx1"/>
                </a:solidFill>
              </a:rPr>
              <a:t/>
            </a:r>
            <a:br>
              <a:rPr lang="en-US" sz="1400" b="0" dirty="0">
                <a:solidFill>
                  <a:schemeClr val="tx1"/>
                </a:solidFill>
              </a:rPr>
            </a:br>
            <a:endParaRPr sz="1400" b="0" i="0" u="none" strike="noStrike" cap="none" dirty="0">
              <a:solidFill>
                <a:schemeClr val="tx1"/>
              </a:solidFill>
              <a:sym typeface="Arial"/>
            </a:endParaRPr>
          </a:p>
          <a:p>
            <a:pPr marL="361950" marR="0" lvl="2" indent="-6350" algn="l" rtl="0">
              <a:lnSpc>
                <a:spcPct val="100000"/>
              </a:lnSpc>
              <a:spcBef>
                <a:spcPts val="0"/>
              </a:spcBef>
              <a:spcAft>
                <a:spcPts val="0"/>
              </a:spcAft>
              <a:buClr>
                <a:schemeClr val="accent1"/>
              </a:buClr>
              <a:buSzPts val="350"/>
              <a:buFont typeface="Arial"/>
              <a:buNone/>
            </a:pPr>
            <a:endParaRPr sz="1400" b="0" i="0" u="none" strike="noStrike" cap="none" dirty="0">
              <a:solidFill>
                <a:schemeClr val="tx1"/>
              </a:solidFill>
              <a:sym typeface="Arial"/>
            </a:endParaRPr>
          </a:p>
          <a:p>
            <a:pPr marL="180975" marR="0" lvl="0" indent="-180975" algn="l" rtl="0">
              <a:lnSpc>
                <a:spcPct val="100000"/>
              </a:lnSpc>
              <a:spcBef>
                <a:spcPts val="0"/>
              </a:spcBef>
              <a:spcAft>
                <a:spcPts val="0"/>
              </a:spcAft>
              <a:buClr>
                <a:schemeClr val="accent1"/>
              </a:buClr>
              <a:buSzPts val="350"/>
              <a:buFont typeface="Arial"/>
              <a:buNone/>
            </a:pPr>
            <a:endParaRPr sz="1400" b="1" i="0" u="none" strike="noStrike" cap="none" dirty="0">
              <a:solidFill>
                <a:schemeClr val="tx1"/>
              </a:solidFill>
              <a:sym typeface="Arial"/>
            </a:endParaRPr>
          </a:p>
        </p:txBody>
      </p:sp>
      <p:graphicFrame>
        <p:nvGraphicFramePr>
          <p:cNvPr id="2" name="1 Diagrama"/>
          <p:cNvGraphicFramePr/>
          <p:nvPr>
            <p:extLst>
              <p:ext uri="{D42A27DB-BD31-4B8C-83A1-F6EECF244321}">
                <p14:modId xmlns:p14="http://schemas.microsoft.com/office/powerpoint/2010/main" xmlns="" val="3162047798"/>
              </p:ext>
            </p:extLst>
          </p:nvPr>
        </p:nvGraphicFramePr>
        <p:xfrm>
          <a:off x="490329" y="1207787"/>
          <a:ext cx="9011479" cy="5464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731597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523875" y="188641"/>
            <a:ext cx="9541693" cy="851907"/>
          </a:xfrm>
          <a:prstGeom prst="rect">
            <a:avLst/>
          </a:prstGeom>
          <a:noFill/>
          <a:ln>
            <a:noFill/>
          </a:ln>
        </p:spPr>
        <p:txBody>
          <a:bodyPr spcFirstLastPara="1" wrap="square" lIns="0" tIns="0" rIns="0" bIns="0" anchor="b" anchorCtr="0">
            <a:noAutofit/>
          </a:bodyPr>
          <a:lstStyle/>
          <a:p>
            <a:pPr marL="0" marR="0" lvl="0" indent="0" algn="l" rtl="0">
              <a:lnSpc>
                <a:spcPct val="95000"/>
              </a:lnSpc>
              <a:spcBef>
                <a:spcPts val="0"/>
              </a:spcBef>
              <a:spcAft>
                <a:spcPts val="0"/>
              </a:spcAft>
              <a:buClr>
                <a:schemeClr val="dk1"/>
              </a:buClr>
              <a:buSzPts val="600"/>
              <a:buFont typeface="Arial"/>
              <a:buNone/>
            </a:pPr>
            <a:r>
              <a:rPr lang="es-ES_tradnl" sz="2400" b="1" i="0" u="none" strike="noStrike" cap="none" dirty="0" smtClean="0">
                <a:solidFill>
                  <a:schemeClr val="dk1"/>
                </a:solidFill>
                <a:latin typeface="Arial"/>
                <a:ea typeface="Arial"/>
                <a:cs typeface="Arial"/>
                <a:sym typeface="Arial"/>
              </a:rPr>
              <a:t>Risques de </a:t>
            </a:r>
            <a:r>
              <a:rPr lang="es-ES_tradnl" sz="2400" b="1" i="0" u="none" strike="noStrike" cap="none" dirty="0" err="1" smtClean="0">
                <a:solidFill>
                  <a:schemeClr val="dk1"/>
                </a:solidFill>
                <a:latin typeface="Arial"/>
                <a:ea typeface="Arial"/>
                <a:cs typeface="Arial"/>
                <a:sym typeface="Arial"/>
              </a:rPr>
              <a:t>Conformité</a:t>
            </a:r>
            <a:endParaRPr sz="2400" b="1" i="0" u="none" strike="noStrike" cap="none" dirty="0">
              <a:solidFill>
                <a:schemeClr val="dk1"/>
              </a:solidFill>
              <a:latin typeface="Arial"/>
              <a:ea typeface="Arial"/>
              <a:cs typeface="Arial"/>
              <a:sym typeface="Arial"/>
            </a:endParaRPr>
          </a:p>
        </p:txBody>
      </p:sp>
      <p:sp>
        <p:nvSpPr>
          <p:cNvPr id="377" name="Shape 377"/>
          <p:cNvSpPr/>
          <p:nvPr/>
        </p:nvSpPr>
        <p:spPr>
          <a:xfrm>
            <a:off x="1208584" y="1463071"/>
            <a:ext cx="1836203" cy="792087"/>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50"/>
              <a:buFont typeface="Arial"/>
              <a:buNone/>
            </a:pPr>
            <a:r>
              <a:rPr lang="en-US" sz="1700" b="0" i="0" u="none" strike="noStrike" cap="none" dirty="0" smtClean="0">
                <a:solidFill>
                  <a:srgbClr val="FFFFFF"/>
                </a:solidFill>
                <a:latin typeface="Arial"/>
                <a:ea typeface="Arial"/>
                <a:cs typeface="Arial"/>
                <a:sym typeface="Arial"/>
              </a:rPr>
              <a:t> </a:t>
            </a:r>
            <a:r>
              <a:rPr lang="en-US" sz="1700" b="0" i="0" u="none" strike="noStrike" cap="none" dirty="0">
                <a:solidFill>
                  <a:srgbClr val="FFFFFF"/>
                </a:solidFill>
                <a:latin typeface="Arial"/>
                <a:ea typeface="Arial"/>
                <a:cs typeface="Arial"/>
                <a:sym typeface="Arial"/>
              </a:rPr>
              <a:t>Corruption</a:t>
            </a:r>
            <a:endParaRPr sz="1700" b="0" i="0" u="none" strike="noStrike" cap="none" dirty="0">
              <a:solidFill>
                <a:srgbClr val="000000"/>
              </a:solidFill>
              <a:latin typeface="Arial"/>
              <a:ea typeface="Arial"/>
              <a:cs typeface="Arial"/>
              <a:sym typeface="Arial"/>
            </a:endParaRPr>
          </a:p>
        </p:txBody>
      </p:sp>
      <p:sp>
        <p:nvSpPr>
          <p:cNvPr id="378" name="Shape 378"/>
          <p:cNvSpPr/>
          <p:nvPr/>
        </p:nvSpPr>
        <p:spPr>
          <a:xfrm>
            <a:off x="1208584" y="2543191"/>
            <a:ext cx="1836203" cy="792087"/>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50"/>
              <a:buFont typeface="Arial"/>
              <a:buNone/>
            </a:pPr>
            <a:r>
              <a:rPr lang="en-US" sz="1700" b="0" i="0" u="none" strike="noStrike" cap="none">
                <a:solidFill>
                  <a:srgbClr val="FFFFFF"/>
                </a:solidFill>
                <a:latin typeface="Arial"/>
                <a:ea typeface="Arial"/>
                <a:cs typeface="Arial"/>
                <a:sym typeface="Arial"/>
              </a:rPr>
              <a:t>Concurrence loyale</a:t>
            </a:r>
            <a:endParaRPr sz="1700" b="0" i="0" u="none" strike="noStrike" cap="none">
              <a:solidFill>
                <a:srgbClr val="000000"/>
              </a:solidFill>
              <a:latin typeface="Arial"/>
              <a:ea typeface="Arial"/>
              <a:cs typeface="Arial"/>
              <a:sym typeface="Arial"/>
            </a:endParaRPr>
          </a:p>
        </p:txBody>
      </p:sp>
      <p:sp>
        <p:nvSpPr>
          <p:cNvPr id="379" name="Shape 379"/>
          <p:cNvSpPr/>
          <p:nvPr/>
        </p:nvSpPr>
        <p:spPr>
          <a:xfrm>
            <a:off x="1208584" y="3623310"/>
            <a:ext cx="1836203" cy="792087"/>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50"/>
              <a:buFont typeface="Arial"/>
              <a:buNone/>
            </a:pPr>
            <a:r>
              <a:rPr lang="en-US" sz="1700" b="0" i="0" u="none" strike="noStrike" cap="none">
                <a:solidFill>
                  <a:srgbClr val="FFFFFF"/>
                </a:solidFill>
                <a:latin typeface="Arial"/>
                <a:ea typeface="Arial"/>
                <a:cs typeface="Arial"/>
                <a:sym typeface="Arial"/>
              </a:rPr>
              <a:t>Conflits d’intérêts </a:t>
            </a:r>
            <a:endParaRPr sz="1700" b="0" i="0" u="none" strike="noStrike" cap="none">
              <a:solidFill>
                <a:srgbClr val="000000"/>
              </a:solidFill>
              <a:latin typeface="Arial"/>
              <a:ea typeface="Arial"/>
              <a:cs typeface="Arial"/>
              <a:sym typeface="Arial"/>
            </a:endParaRPr>
          </a:p>
        </p:txBody>
      </p:sp>
      <p:sp>
        <p:nvSpPr>
          <p:cNvPr id="380" name="Shape 380"/>
          <p:cNvSpPr/>
          <p:nvPr/>
        </p:nvSpPr>
        <p:spPr>
          <a:xfrm>
            <a:off x="1208583" y="4703429"/>
            <a:ext cx="1836203" cy="792087"/>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50"/>
              <a:buFont typeface="Arial"/>
              <a:buNone/>
            </a:pPr>
            <a:r>
              <a:rPr lang="en-US" sz="1700" b="0" i="0" u="none" strike="noStrike" cap="none">
                <a:solidFill>
                  <a:srgbClr val="FFFFFF"/>
                </a:solidFill>
                <a:latin typeface="Arial"/>
                <a:ea typeface="Arial"/>
                <a:cs typeface="Arial"/>
                <a:sym typeface="Arial"/>
              </a:rPr>
              <a:t>Fraude</a:t>
            </a:r>
            <a:endParaRPr sz="1700" b="0" i="0" u="none" strike="noStrike" cap="none">
              <a:solidFill>
                <a:srgbClr val="000000"/>
              </a:solidFill>
              <a:latin typeface="Arial"/>
              <a:ea typeface="Arial"/>
              <a:cs typeface="Arial"/>
              <a:sym typeface="Arial"/>
            </a:endParaRPr>
          </a:p>
        </p:txBody>
      </p:sp>
      <p:sp>
        <p:nvSpPr>
          <p:cNvPr id="381" name="Shape 381"/>
          <p:cNvSpPr/>
          <p:nvPr/>
        </p:nvSpPr>
        <p:spPr>
          <a:xfrm>
            <a:off x="3944888" y="1844826"/>
            <a:ext cx="1836203" cy="792087"/>
          </a:xfrm>
          <a:prstGeom prst="rect">
            <a:avLst/>
          </a:prstGeom>
          <a:solidFill>
            <a:srgbClr val="823273"/>
          </a:solidFill>
          <a:ln w="9525"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50"/>
              <a:buFont typeface="Arial"/>
              <a:buNone/>
            </a:pPr>
            <a:r>
              <a:rPr lang="en-US" sz="1700" b="0" i="0" u="none" strike="noStrike" cap="none">
                <a:solidFill>
                  <a:srgbClr val="FFFFFF"/>
                </a:solidFill>
                <a:latin typeface="Arial"/>
                <a:ea typeface="Arial"/>
                <a:cs typeface="Arial"/>
                <a:sym typeface="Arial"/>
              </a:rPr>
              <a:t>Délit d’initié</a:t>
            </a:r>
            <a:endParaRPr sz="1700" b="0" i="0" u="none" strike="noStrike" cap="none">
              <a:solidFill>
                <a:srgbClr val="000000"/>
              </a:solidFill>
              <a:latin typeface="Arial"/>
              <a:ea typeface="Arial"/>
              <a:cs typeface="Arial"/>
              <a:sym typeface="Arial"/>
            </a:endParaRPr>
          </a:p>
        </p:txBody>
      </p:sp>
      <p:sp>
        <p:nvSpPr>
          <p:cNvPr id="382" name="Shape 382"/>
          <p:cNvSpPr/>
          <p:nvPr/>
        </p:nvSpPr>
        <p:spPr>
          <a:xfrm>
            <a:off x="3944888" y="3104964"/>
            <a:ext cx="1836203" cy="792087"/>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50"/>
              <a:buFont typeface="Arial"/>
              <a:buNone/>
            </a:pPr>
            <a:r>
              <a:rPr lang="en-US" sz="1700" b="0" i="0" u="none" strike="noStrike" cap="none">
                <a:solidFill>
                  <a:srgbClr val="FFFFFF"/>
                </a:solidFill>
                <a:latin typeface="Arial"/>
                <a:ea typeface="Arial"/>
                <a:cs typeface="Arial"/>
                <a:sym typeface="Arial"/>
              </a:rPr>
              <a:t>Blanchiment d’argent </a:t>
            </a:r>
            <a:endParaRPr sz="1700" b="0" i="0" u="none" strike="noStrike" cap="none">
              <a:solidFill>
                <a:srgbClr val="000000"/>
              </a:solidFill>
              <a:latin typeface="Arial"/>
              <a:ea typeface="Arial"/>
              <a:cs typeface="Arial"/>
              <a:sym typeface="Arial"/>
            </a:endParaRPr>
          </a:p>
        </p:txBody>
      </p:sp>
      <p:sp>
        <p:nvSpPr>
          <p:cNvPr id="383" name="Shape 383"/>
          <p:cNvSpPr/>
          <p:nvPr/>
        </p:nvSpPr>
        <p:spPr>
          <a:xfrm>
            <a:off x="3944888" y="4307387"/>
            <a:ext cx="1836203" cy="792087"/>
          </a:xfrm>
          <a:prstGeom prst="rect">
            <a:avLst/>
          </a:prstGeom>
          <a:solidFill>
            <a:srgbClr val="2F2823"/>
          </a:solidFill>
          <a:ln w="9525" cap="flat" cmpd="sng">
            <a:solidFill>
              <a:srgbClr val="2F28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50"/>
              <a:buFont typeface="Arial"/>
              <a:buNone/>
            </a:pPr>
            <a:r>
              <a:rPr lang="en-US" sz="1700" b="0" i="0" u="none" strike="noStrike" cap="none">
                <a:solidFill>
                  <a:srgbClr val="FFFFFF"/>
                </a:solidFill>
                <a:latin typeface="Arial"/>
                <a:ea typeface="Arial"/>
                <a:cs typeface="Arial"/>
                <a:sym typeface="Arial"/>
              </a:rPr>
              <a:t>Embargos &amp; Sanctions</a:t>
            </a:r>
            <a:endParaRPr sz="1700" b="0" i="0" u="none" strike="noStrike" cap="none">
              <a:solidFill>
                <a:srgbClr val="000000"/>
              </a:solidFill>
              <a:latin typeface="Arial"/>
              <a:ea typeface="Arial"/>
              <a:cs typeface="Arial"/>
              <a:sym typeface="Arial"/>
            </a:endParaRPr>
          </a:p>
        </p:txBody>
      </p:sp>
      <p:sp>
        <p:nvSpPr>
          <p:cNvPr id="384" name="Shape 384"/>
          <p:cNvSpPr/>
          <p:nvPr/>
        </p:nvSpPr>
        <p:spPr>
          <a:xfrm>
            <a:off x="6645189" y="2687207"/>
            <a:ext cx="1836203" cy="792087"/>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50"/>
              <a:buFont typeface="Arial"/>
              <a:buNone/>
            </a:pPr>
            <a:r>
              <a:rPr lang="en-US" sz="1700" b="0" i="0" u="none" strike="noStrike" cap="none">
                <a:solidFill>
                  <a:srgbClr val="FFFFFF"/>
                </a:solidFill>
                <a:latin typeface="Arial"/>
                <a:ea typeface="Arial"/>
                <a:cs typeface="Arial"/>
                <a:sym typeface="Arial"/>
              </a:rPr>
              <a:t>Droits de l’homme</a:t>
            </a:r>
            <a:endParaRPr sz="1700" b="0" i="0" u="none" strike="noStrike" cap="none">
              <a:solidFill>
                <a:srgbClr val="000000"/>
              </a:solidFill>
              <a:latin typeface="Arial"/>
              <a:ea typeface="Arial"/>
              <a:cs typeface="Arial"/>
              <a:sym typeface="Arial"/>
            </a:endParaRPr>
          </a:p>
        </p:txBody>
      </p:sp>
      <p:sp>
        <p:nvSpPr>
          <p:cNvPr id="385" name="Shape 385"/>
          <p:cNvSpPr/>
          <p:nvPr/>
        </p:nvSpPr>
        <p:spPr>
          <a:xfrm>
            <a:off x="6645189" y="3911343"/>
            <a:ext cx="1836203" cy="792087"/>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50"/>
              <a:buFont typeface="Arial"/>
              <a:buNone/>
            </a:pPr>
            <a:r>
              <a:rPr lang="en-US" sz="1600" b="0" i="0" u="none" strike="noStrike" cap="none">
                <a:solidFill>
                  <a:srgbClr val="FFFFFF"/>
                </a:solidFill>
                <a:latin typeface="Arial"/>
                <a:ea typeface="Arial"/>
                <a:cs typeface="Arial"/>
                <a:sym typeface="Arial"/>
              </a:rPr>
              <a:t>Protection des données personnelles</a:t>
            </a:r>
            <a:endParaRPr sz="1200" b="0" i="0" u="none" strike="noStrike" cap="none">
              <a:solidFill>
                <a:srgbClr val="000000"/>
              </a:solidFill>
              <a:latin typeface="Arial"/>
              <a:ea typeface="Arial"/>
              <a:cs typeface="Arial"/>
              <a:sym typeface="Arial"/>
            </a:endParaRPr>
          </a:p>
        </p:txBody>
      </p:sp>
      <p:sp>
        <p:nvSpPr>
          <p:cNvPr id="386" name="Shape 386"/>
          <p:cNvSpPr txBox="1"/>
          <p:nvPr/>
        </p:nvSpPr>
        <p:spPr>
          <a:xfrm>
            <a:off x="936526" y="5817743"/>
            <a:ext cx="2471574" cy="64837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5F5046"/>
              </a:buClr>
              <a:buSzPts val="450"/>
              <a:buFont typeface="Arial"/>
              <a:buNone/>
            </a:pPr>
            <a:r>
              <a:rPr lang="en-US" sz="1800" b="1" i="0" u="none" strike="noStrike" cap="none">
                <a:solidFill>
                  <a:srgbClr val="5F5046"/>
                </a:solidFill>
                <a:latin typeface="Arial"/>
                <a:ea typeface="Arial"/>
                <a:cs typeface="Arial"/>
                <a:sym typeface="Arial"/>
              </a:rPr>
              <a:t>Domaines de risques “classiques”</a:t>
            </a:r>
            <a:endParaRPr sz="1400" b="0" i="0" u="none" strike="noStrike" cap="none">
              <a:solidFill>
                <a:srgbClr val="000000"/>
              </a:solidFill>
              <a:latin typeface="Arial"/>
              <a:ea typeface="Arial"/>
              <a:cs typeface="Arial"/>
              <a:sym typeface="Arial"/>
            </a:endParaRPr>
          </a:p>
        </p:txBody>
      </p:sp>
      <p:sp>
        <p:nvSpPr>
          <p:cNvPr id="387" name="Shape 387"/>
          <p:cNvSpPr txBox="1"/>
          <p:nvPr/>
        </p:nvSpPr>
        <p:spPr>
          <a:xfrm>
            <a:off x="3926599" y="5806856"/>
            <a:ext cx="1943849" cy="67014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5F5046"/>
              </a:buClr>
              <a:buSzPts val="450"/>
              <a:buFont typeface="Arial"/>
              <a:buNone/>
            </a:pPr>
            <a:r>
              <a:rPr lang="en-US" sz="1800" b="1" i="0" u="none" strike="noStrike" cap="none">
                <a:solidFill>
                  <a:srgbClr val="5F5046"/>
                </a:solidFill>
                <a:latin typeface="Arial"/>
                <a:ea typeface="Arial"/>
                <a:cs typeface="Arial"/>
                <a:sym typeface="Arial"/>
              </a:rPr>
              <a:t>Domaines de risques étendus </a:t>
            </a:r>
            <a:endParaRPr sz="1400" b="0" i="0" u="none" strike="noStrike" cap="none">
              <a:solidFill>
                <a:srgbClr val="000000"/>
              </a:solidFill>
              <a:latin typeface="Arial"/>
              <a:ea typeface="Arial"/>
              <a:cs typeface="Arial"/>
              <a:sym typeface="Arial"/>
            </a:endParaRPr>
          </a:p>
        </p:txBody>
      </p:sp>
      <p:sp>
        <p:nvSpPr>
          <p:cNvPr id="388" name="Shape 388"/>
          <p:cNvSpPr txBox="1"/>
          <p:nvPr/>
        </p:nvSpPr>
        <p:spPr>
          <a:xfrm>
            <a:off x="6845212" y="5795971"/>
            <a:ext cx="1573891" cy="65925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5F5046"/>
              </a:buClr>
              <a:buSzPts val="450"/>
              <a:buFont typeface="Arial"/>
              <a:buNone/>
            </a:pPr>
            <a:r>
              <a:rPr lang="en-US" sz="1800" b="1" i="0" u="none" strike="noStrike" cap="none">
                <a:solidFill>
                  <a:srgbClr val="5F5046"/>
                </a:solidFill>
                <a:latin typeface="Arial"/>
                <a:ea typeface="Arial"/>
                <a:cs typeface="Arial"/>
                <a:sym typeface="Arial"/>
              </a:rPr>
              <a:t>Nouveaux domaines</a:t>
            </a:r>
            <a:endParaRPr sz="1400" b="0" i="0" u="none" strike="noStrike" cap="none">
              <a:solidFill>
                <a:srgbClr val="000000"/>
              </a:solidFill>
              <a:latin typeface="Arial"/>
              <a:ea typeface="Arial"/>
              <a:cs typeface="Arial"/>
              <a:sym typeface="Arial"/>
            </a:endParaRPr>
          </a:p>
        </p:txBody>
      </p:sp>
      <p:sp>
        <p:nvSpPr>
          <p:cNvPr id="389" name="Shape 389"/>
          <p:cNvSpPr txBox="1">
            <a:spLocks noGrp="1"/>
          </p:cNvSpPr>
          <p:nvPr>
            <p:ph type="sldNum" idx="12"/>
          </p:nvPr>
        </p:nvSpPr>
        <p:spPr>
          <a:xfrm>
            <a:off x="8949445" y="6417464"/>
            <a:ext cx="432047" cy="165599"/>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dk1"/>
              </a:buClr>
              <a:buSzPts val="200"/>
              <a:buFont typeface="Arial"/>
              <a:buNone/>
            </a:pPr>
            <a:fld id="{00000000-1234-1234-1234-123412341234}" type="slidenum">
              <a:rPr lang="en-US" sz="8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200"/>
                <a:buFont typeface="Arial"/>
                <a:buNone/>
              </a:pPr>
              <a:t>8</a:t>
            </a:fld>
            <a:endParaRPr sz="800" b="0" i="0" u="none" strike="noStrike" cap="none">
              <a:solidFill>
                <a:schemeClr val="dk1"/>
              </a:solidFill>
              <a:latin typeface="Arial"/>
              <a:ea typeface="Arial"/>
              <a:cs typeface="Arial"/>
              <a:sym typeface="Arial"/>
            </a:endParaRPr>
          </a:p>
        </p:txBody>
      </p:sp>
      <p:sp>
        <p:nvSpPr>
          <p:cNvPr id="2" name="1 Marcador de pie de página"/>
          <p:cNvSpPr>
            <a:spLocks noGrp="1"/>
          </p:cNvSpPr>
          <p:nvPr>
            <p:ph type="ftr" idx="11"/>
          </p:nvPr>
        </p:nvSpPr>
        <p:spPr/>
        <p:txBody>
          <a:bodyPr/>
          <a:lstStyle/>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0"/>
            <a:ext cx="8634164" cy="896144"/>
          </a:xfrm>
        </p:spPr>
        <p:txBody>
          <a:bodyPr>
            <a:normAutofit/>
          </a:bodyPr>
          <a:lstStyle/>
          <a:p>
            <a:pPr>
              <a:spcBef>
                <a:spcPct val="0"/>
              </a:spcBef>
              <a:defRPr/>
            </a:pPr>
            <a:r>
              <a:rPr lang="fr-FR" sz="2400" b="1" kern="1200" dirty="0" smtClean="0">
                <a:solidFill>
                  <a:schemeClr val="tx1"/>
                </a:solidFill>
                <a:latin typeface="+mj-lt"/>
                <a:ea typeface="+mj-ea"/>
                <a:cs typeface="+mj-cs"/>
              </a:rPr>
              <a:t>Les bénéfices d’un programme de Compliance efficace</a:t>
            </a:r>
            <a:endParaRPr lang="fr-FR" sz="2400" b="1" kern="1200" dirty="0">
              <a:solidFill>
                <a:schemeClr val="tx1"/>
              </a:solidFill>
              <a:latin typeface="+mj-lt"/>
              <a:ea typeface="+mj-ea"/>
              <a:cs typeface="+mj-cs"/>
            </a:endParaRPr>
          </a:p>
        </p:txBody>
      </p:sp>
      <p:sp>
        <p:nvSpPr>
          <p:cNvPr id="3" name="Content Placeholder 2"/>
          <p:cNvSpPr>
            <a:spLocks noGrp="1"/>
          </p:cNvSpPr>
          <p:nvPr>
            <p:ph idx="1"/>
          </p:nvPr>
        </p:nvSpPr>
        <p:spPr>
          <a:xfrm>
            <a:off x="530087" y="1638252"/>
            <a:ext cx="8851862" cy="2106316"/>
          </a:xfrm>
        </p:spPr>
        <p:txBody>
          <a:bodyPr/>
          <a:lstStyle/>
          <a:p>
            <a:pPr marL="342900" indent="-342900">
              <a:buSzPct val="80000"/>
              <a:buFont typeface="Wingdings" panose="05000000000000000000" pitchFamily="2" charset="2"/>
              <a:buChar char="§"/>
              <a:defRPr/>
            </a:pPr>
            <a:r>
              <a:rPr lang="fr-FR" sz="1800" dirty="0" smtClean="0"/>
              <a:t>Pas seulement prévenir et détecter les comportement inappropriés, mais également:</a:t>
            </a:r>
          </a:p>
          <a:p>
            <a:pPr marL="800100" lvl="1">
              <a:buSzPct val="80000"/>
              <a:buFont typeface="Wingdings" panose="05000000000000000000" pitchFamily="2" charset="2"/>
              <a:buChar char="§"/>
              <a:defRPr/>
            </a:pPr>
            <a:r>
              <a:rPr lang="fr-FR" sz="1800" dirty="0" smtClean="0"/>
              <a:t>Réduire les peines encourues en cas de comportement illégal</a:t>
            </a:r>
          </a:p>
          <a:p>
            <a:pPr marL="800100" lvl="1">
              <a:buSzPct val="80000"/>
              <a:buFont typeface="Wingdings" panose="05000000000000000000" pitchFamily="2" charset="2"/>
              <a:buChar char="§"/>
              <a:defRPr/>
            </a:pPr>
            <a:r>
              <a:rPr lang="fr-FR" sz="1800" dirty="0" smtClean="0"/>
              <a:t>Renforce la défense en cas d’une action civile</a:t>
            </a:r>
          </a:p>
          <a:p>
            <a:pPr marL="800100" lvl="1">
              <a:buSzPct val="80000"/>
              <a:buFont typeface="Wingdings" panose="05000000000000000000" pitchFamily="2" charset="2"/>
              <a:buChar char="§"/>
              <a:defRPr/>
            </a:pPr>
            <a:r>
              <a:rPr lang="fr-FR" sz="1800" dirty="0" smtClean="0"/>
              <a:t>Peut éviter dans certains cas des poursuites</a:t>
            </a:r>
            <a:endParaRPr lang="fr-FR" sz="1800" dirty="0"/>
          </a:p>
        </p:txBody>
      </p:sp>
      <p:sp>
        <p:nvSpPr>
          <p:cNvPr id="40967" name="Slide Number Placeholder 4"/>
          <p:cNvSpPr>
            <a:spLocks noGrp="1"/>
          </p:cNvSpPr>
          <p:nvPr>
            <p:ph type="sldNum" sz="quarter" idx="4294967295"/>
          </p:nvPr>
        </p:nvSpPr>
        <p:spPr bwMode="auto">
          <a:xfrm>
            <a:off x="8750300" y="6453188"/>
            <a:ext cx="1155700" cy="3286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2CA9C433-C371-4E77-BFB6-C0E46BD82209}" type="slidenum">
              <a:rPr lang="en-US" smtClean="0">
                <a:solidFill>
                  <a:srgbClr val="292934"/>
                </a:solidFill>
              </a:rPr>
              <a:pPr/>
              <a:t>9</a:t>
            </a:fld>
            <a:endParaRPr lang="en-US" smtClean="0">
              <a:solidFill>
                <a:srgbClr val="292934"/>
              </a:solidFill>
            </a:endParaRPr>
          </a:p>
        </p:txBody>
      </p:sp>
      <p:sp>
        <p:nvSpPr>
          <p:cNvPr id="5" name="ZoneTexte 4"/>
          <p:cNvSpPr txBox="1"/>
          <p:nvPr/>
        </p:nvSpPr>
        <p:spPr>
          <a:xfrm>
            <a:off x="530087" y="4085596"/>
            <a:ext cx="8851862" cy="2062103"/>
          </a:xfrm>
          <a:prstGeom prst="rect">
            <a:avLst/>
          </a:prstGeom>
          <a:solidFill>
            <a:schemeClr val="bg1">
              <a:lumMod val="85000"/>
            </a:schemeClr>
          </a:solidFill>
        </p:spPr>
        <p:txBody>
          <a:bodyPr wrap="square" rtlCol="0">
            <a:spAutoFit/>
          </a:bodyPr>
          <a:lstStyle/>
          <a:p>
            <a:pPr marL="109538" lvl="1" algn="just" eaLnBrk="0" fontAlgn="base" hangingPunct="0">
              <a:spcBef>
                <a:spcPct val="0"/>
              </a:spcBef>
              <a:spcAft>
                <a:spcPct val="0"/>
              </a:spcAft>
              <a:defRPr/>
            </a:pPr>
            <a:r>
              <a:rPr lang="fr-FR" sz="1600" kern="1200" dirty="0">
                <a:solidFill>
                  <a:srgbClr val="292934"/>
                </a:solidFill>
                <a:latin typeface="Tahoma" pitchFamily="34" charset="0"/>
              </a:rPr>
              <a:t>Bien que le ministère reconnaisse qu'aucun programme de conformité ne peut jamais empêcher toutes les activités criminelles des employés d'une société, les facteurs essentiels pour évaluer un programme sont de savoir si le programme est correctement conçu pour prévenir et détecter les actes répréhensibles de la part des employés </a:t>
            </a:r>
            <a:r>
              <a:rPr lang="fr-FR" sz="1600" kern="1200" dirty="0" smtClean="0">
                <a:solidFill>
                  <a:srgbClr val="292934"/>
                </a:solidFill>
                <a:latin typeface="Tahoma" pitchFamily="34" charset="0"/>
              </a:rPr>
              <a:t>et </a:t>
            </a:r>
            <a:r>
              <a:rPr lang="fr-FR" sz="1600" kern="1200" dirty="0">
                <a:solidFill>
                  <a:srgbClr val="292934"/>
                </a:solidFill>
                <a:latin typeface="Tahoma" pitchFamily="34" charset="0"/>
              </a:rPr>
              <a:t>si la direction de la société veille à programme ou encourage tacitement ou fait pression sur les employés pour qu’ils se conduisent mal pour atteindre leurs objectifs commerciaux</a:t>
            </a:r>
            <a:r>
              <a:rPr lang="fr-FR" sz="1600" kern="1200" dirty="0" smtClean="0">
                <a:solidFill>
                  <a:srgbClr val="292934"/>
                </a:solidFill>
                <a:latin typeface="Tahoma" pitchFamily="34" charset="0"/>
              </a:rPr>
              <a:t>.</a:t>
            </a:r>
          </a:p>
          <a:p>
            <a:pPr marL="109538" lvl="1" algn="just" eaLnBrk="0" fontAlgn="base" hangingPunct="0">
              <a:spcBef>
                <a:spcPct val="0"/>
              </a:spcBef>
              <a:spcAft>
                <a:spcPct val="0"/>
              </a:spcAft>
              <a:defRPr/>
            </a:pPr>
            <a:r>
              <a:rPr lang="fr-FR" sz="1600" kern="1200" dirty="0">
                <a:solidFill>
                  <a:srgbClr val="292934"/>
                </a:solidFill>
                <a:latin typeface="Tahoma" pitchFamily="34" charset="0"/>
              </a:rPr>
              <a:t>	</a:t>
            </a:r>
            <a:r>
              <a:rPr lang="fr-FR" sz="1600" kern="1200" dirty="0" smtClean="0">
                <a:solidFill>
                  <a:srgbClr val="292934"/>
                </a:solidFill>
                <a:latin typeface="Tahoma" pitchFamily="34" charset="0"/>
              </a:rPr>
              <a:t>					</a:t>
            </a:r>
            <a:r>
              <a:rPr lang="en-US" sz="1600" kern="1200" dirty="0" smtClean="0">
                <a:solidFill>
                  <a:srgbClr val="292934"/>
                </a:solidFill>
                <a:latin typeface="Tahoma" pitchFamily="34" charset="0"/>
              </a:rPr>
              <a:t>US </a:t>
            </a:r>
            <a:r>
              <a:rPr lang="en-US" sz="1600" kern="1200" dirty="0">
                <a:solidFill>
                  <a:srgbClr val="292934"/>
                </a:solidFill>
                <a:latin typeface="Tahoma" pitchFamily="34" charset="0"/>
              </a:rPr>
              <a:t>Attorneys Manual §9-28.000 </a:t>
            </a:r>
          </a:p>
          <a:p>
            <a:pPr marL="109538" lvl="1" algn="r" eaLnBrk="0" fontAlgn="base" hangingPunct="0">
              <a:spcBef>
                <a:spcPct val="0"/>
              </a:spcBef>
              <a:spcAft>
                <a:spcPct val="0"/>
              </a:spcAft>
              <a:defRPr/>
            </a:pPr>
            <a:r>
              <a:rPr lang="en-US" sz="1600" kern="1200" dirty="0">
                <a:solidFill>
                  <a:srgbClr val="292934"/>
                </a:solidFill>
                <a:latin typeface="Tahoma" pitchFamily="34" charset="0"/>
              </a:rPr>
              <a:t>Principles of Federal Prosecution of Business </a:t>
            </a:r>
            <a:r>
              <a:rPr lang="en-US" sz="1600" kern="1200" dirty="0" smtClean="0">
                <a:solidFill>
                  <a:srgbClr val="292934"/>
                </a:solidFill>
                <a:latin typeface="Tahoma" pitchFamily="34" charset="0"/>
              </a:rPr>
              <a:t>Organizations</a:t>
            </a:r>
            <a:endParaRPr lang="en-US" sz="1600" kern="1200" dirty="0">
              <a:solidFill>
                <a:srgbClr val="292934"/>
              </a:solidFill>
              <a:latin typeface="Tahoma" pitchFamily="34" charset="0"/>
            </a:endParaRPr>
          </a:p>
        </p:txBody>
      </p:sp>
    </p:spTree>
    <p:extLst>
      <p:ext uri="{BB962C8B-B14F-4D97-AF65-F5344CB8AC3E}">
        <p14:creationId xmlns:p14="http://schemas.microsoft.com/office/powerpoint/2010/main" xmlns="" val="15224875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APETYPE" val="LineHider"/>
</p:tagLst>
</file>

<file path=ppt/tags/tag2.xml><?xml version="1.0" encoding="utf-8"?>
<p:tagLst xmlns:a="http://schemas.openxmlformats.org/drawingml/2006/main" xmlns:r="http://schemas.openxmlformats.org/officeDocument/2006/relationships" xmlns:p="http://schemas.openxmlformats.org/presentationml/2006/main">
  <p:tag name="SHAPETYPE" val="Status"/>
</p:tagLst>
</file>

<file path=ppt/theme/theme1.xml><?xml version="1.0" encoding="utf-8"?>
<a:theme xmlns:a="http://schemas.openxmlformats.org/drawingml/2006/main" name="blank">
  <a:themeElements>
    <a:clrScheme name="LH PPT">
      <a:dk1>
        <a:srgbClr val="5F5046"/>
      </a:dk1>
      <a:lt1>
        <a:srgbClr val="FFFFFF"/>
      </a:lt1>
      <a:dk2>
        <a:srgbClr val="877873"/>
      </a:dk2>
      <a:lt2>
        <a:srgbClr val="D9D9D9"/>
      </a:lt2>
      <a:accent1>
        <a:srgbClr val="AA1E2D"/>
      </a:accent1>
      <a:accent2>
        <a:srgbClr val="E6280F"/>
      </a:accent2>
      <a:accent3>
        <a:srgbClr val="00694B"/>
      </a:accent3>
      <a:accent4>
        <a:srgbClr val="00965F"/>
      </a:accent4>
      <a:accent5>
        <a:srgbClr val="006982"/>
      </a:accent5>
      <a:accent6>
        <a:srgbClr val="0096C3"/>
      </a:accent6>
      <a:hlink>
        <a:srgbClr val="5F5046"/>
      </a:hlink>
      <a:folHlink>
        <a:srgbClr val="5F50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LH PPT">
      <a:dk1>
        <a:srgbClr val="5F5046"/>
      </a:dk1>
      <a:lt1>
        <a:srgbClr val="FFFFFF"/>
      </a:lt1>
      <a:dk2>
        <a:srgbClr val="877873"/>
      </a:dk2>
      <a:lt2>
        <a:srgbClr val="D9D9D9"/>
      </a:lt2>
      <a:accent1>
        <a:srgbClr val="AA1E2D"/>
      </a:accent1>
      <a:accent2>
        <a:srgbClr val="E6280F"/>
      </a:accent2>
      <a:accent3>
        <a:srgbClr val="00694B"/>
      </a:accent3>
      <a:accent4>
        <a:srgbClr val="00965F"/>
      </a:accent4>
      <a:accent5>
        <a:srgbClr val="006982"/>
      </a:accent5>
      <a:accent6>
        <a:srgbClr val="0096C3"/>
      </a:accent6>
      <a:hlink>
        <a:srgbClr val="5F5046"/>
      </a:hlink>
      <a:folHlink>
        <a:srgbClr val="5F50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2040</Words>
  <Application>Microsoft Office PowerPoint</Application>
  <PresentationFormat>Format A4 (210 x 297 mm)</PresentationFormat>
  <Paragraphs>355</Paragraphs>
  <Slides>25</Slides>
  <Notes>24</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25</vt:i4>
      </vt:variant>
    </vt:vector>
  </HeadingPairs>
  <TitlesOfParts>
    <vt:vector size="36" baseType="lpstr">
      <vt:lpstr>Arial</vt:lpstr>
      <vt:lpstr>Wingdings</vt:lpstr>
      <vt:lpstr>Arial Cyrillic MT</vt:lpstr>
      <vt:lpstr>Tahoma</vt:lpstr>
      <vt:lpstr>Verdana</vt:lpstr>
      <vt:lpstr>Noto Sans Symbols</vt:lpstr>
      <vt:lpstr>Lucida Grande</vt:lpstr>
      <vt:lpstr>Geneva</vt:lpstr>
      <vt:lpstr>Georgia</vt:lpstr>
      <vt:lpstr>Calibri</vt:lpstr>
      <vt:lpstr>blank</vt:lpstr>
      <vt:lpstr>Atelier CONFORMITE</vt:lpstr>
      <vt:lpstr>Programme</vt:lpstr>
      <vt:lpstr>Compliance </vt:lpstr>
      <vt:lpstr>Anti-corruption et conformité: Cadre Juridique </vt:lpstr>
      <vt:lpstr>LH est soumis à de multiples  règlements anti-corruption internationaux et locaux</vt:lpstr>
      <vt:lpstr>Sapin II Draft Bill – Preliminary Overview </vt:lpstr>
      <vt:lpstr>Un solide programme de gestion des risques en matière de conformité réglementaire</vt:lpstr>
      <vt:lpstr>Risques de Conformité</vt:lpstr>
      <vt:lpstr>Les bénéfices d’un programme de Compliance efficace</vt:lpstr>
      <vt:lpstr>   </vt:lpstr>
      <vt:lpstr>Des institutions financières mondiales condamnées à une amende de 26 milliards de dollars, le blanchiment d'argent, les sanctions et la non-conformité à « KYC » depuis 2008 </vt:lpstr>
      <vt:lpstr>The top key highlights</vt:lpstr>
      <vt:lpstr>Les points forts </vt:lpstr>
      <vt:lpstr>Amendes élevées  au sectuer industriel en cas de  violations de la législation anti-corruption</vt:lpstr>
      <vt:lpstr>Positionnement clair de la fonction conformité</vt:lpstr>
      <vt:lpstr>Principe de la conformité partagée  (Attribution entre les fonctions par thématique)</vt:lpstr>
      <vt:lpstr>Un pot-de-vin, ce n’est pas uniquement de l’argent …</vt:lpstr>
      <vt:lpstr>Cadeaux et invitations - Principaux éléments à retenir</vt:lpstr>
      <vt:lpstr>Sponsorship &amp; Directive sur les Dons Pourquoi est-ce important? </vt:lpstr>
      <vt:lpstr> Domaines d'intérêt pour le projet CSR</vt:lpstr>
      <vt:lpstr>Gestion des sanctions et risques du contrôle à l’exportation</vt:lpstr>
      <vt:lpstr> Examen préalable des tiers (TPDD) </vt:lpstr>
      <vt:lpstr>Diapositive 23</vt:lpstr>
      <vt:lpstr>Répartition des rôles</vt:lpstr>
      <vt:lpstr>Q&amp;A’s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Anti-corruption Formation Conformité Législation Anti-corruption Pays Moyen-Orient &amp; Afrique</dc:title>
  <dc:creator>NATALIA MOCHALES</dc:creator>
  <cp:lastModifiedBy>PRESENT</cp:lastModifiedBy>
  <cp:revision>141</cp:revision>
  <dcterms:modified xsi:type="dcterms:W3CDTF">2019-02-05T13:26:49Z</dcterms:modified>
</cp:coreProperties>
</file>